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0c0f77c2b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3251716c34003"/>
  </p:sldMasterIdLst>
  <p:sldIdLst>
    <p:sldId xmlns:r="http://schemas.openxmlformats.org/officeDocument/2006/relationships" id="256" r:id="Rf3055b205a49434c"/>
    <p:sldId xmlns:r="http://schemas.openxmlformats.org/officeDocument/2006/relationships" id="257" r:id="R1e2e08904cb64aee"/>
    <p:sldId xmlns:r="http://schemas.openxmlformats.org/officeDocument/2006/relationships" id="258" r:id="Rf03016c6e6b1440e"/>
    <p:sldId xmlns:r="http://schemas.openxmlformats.org/officeDocument/2006/relationships" id="259" r:id="R1afd70f000e74793"/>
    <p:sldId xmlns:r="http://schemas.openxmlformats.org/officeDocument/2006/relationships" id="260" r:id="R9f925b30d8e8477c"/>
    <p:sldId xmlns:r="http://schemas.openxmlformats.org/officeDocument/2006/relationships" id="261" r:id="Rc19259545c93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3251716c34003" /><Relationship Type="http://schemas.openxmlformats.org/officeDocument/2006/relationships/slide" Target="/ppt/slides/slide1.xml" Id="Rf3055b205a49434c" /><Relationship Type="http://schemas.openxmlformats.org/officeDocument/2006/relationships/slide" Target="/ppt/slides/slide2.xml" Id="R1e2e08904cb64aee" /><Relationship Type="http://schemas.openxmlformats.org/officeDocument/2006/relationships/slide" Target="/ppt/slides/slide3.xml" Id="Rf03016c6e6b1440e" /><Relationship Type="http://schemas.openxmlformats.org/officeDocument/2006/relationships/slide" Target="/ppt/slides/slide4.xml" Id="R1afd70f000e74793" /><Relationship Type="http://schemas.openxmlformats.org/officeDocument/2006/relationships/slide" Target="/ppt/slides/slide5.xml" Id="R9f925b30d8e8477c" /><Relationship Type="http://schemas.openxmlformats.org/officeDocument/2006/relationships/slide" Target="/ppt/slides/slide6.xml" Id="Rc19259545c93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3cfda162d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6de3018614768" /><Relationship Type="http://schemas.openxmlformats.org/officeDocument/2006/relationships/theme" Target="/ppt/slideMasters/theme/theme1.xml" Id="R82830c602323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6de301861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180ab26c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71b581d5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7a03c545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9c70f9957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875383dd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369e19db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