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0e698b31cc44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e8904202154d20"/>
  </p:sldMasterIdLst>
  <p:sldIdLst>
    <p:sldId xmlns:r="http://schemas.openxmlformats.org/officeDocument/2006/relationships" id="256" r:id="R2819101ea4954ab8"/>
    <p:sldId xmlns:r="http://schemas.openxmlformats.org/officeDocument/2006/relationships" id="257" r:id="R2237200b4dd34341"/>
    <p:sldId xmlns:r="http://schemas.openxmlformats.org/officeDocument/2006/relationships" id="258" r:id="Rfe6f5d0f431a4430"/>
    <p:sldId xmlns:r="http://schemas.openxmlformats.org/officeDocument/2006/relationships" id="259" r:id="Rdf549cf88c6e4e1c"/>
    <p:sldId xmlns:r="http://schemas.openxmlformats.org/officeDocument/2006/relationships" id="260" r:id="R6ee268f0f0f34f9c"/>
    <p:sldId xmlns:r="http://schemas.openxmlformats.org/officeDocument/2006/relationships" id="261" r:id="R1140eeb4d2a04b20"/>
    <p:sldId xmlns:r="http://schemas.openxmlformats.org/officeDocument/2006/relationships" id="262" r:id="R6f6000b0dc8340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8904202154d20" /><Relationship Type="http://schemas.openxmlformats.org/officeDocument/2006/relationships/slide" Target="/ppt/slides/slide1.xml" Id="R2819101ea4954ab8" /><Relationship Type="http://schemas.openxmlformats.org/officeDocument/2006/relationships/slide" Target="/ppt/slides/slide2.xml" Id="R2237200b4dd34341" /><Relationship Type="http://schemas.openxmlformats.org/officeDocument/2006/relationships/slide" Target="/ppt/slides/slide3.xml" Id="Rfe6f5d0f431a4430" /><Relationship Type="http://schemas.openxmlformats.org/officeDocument/2006/relationships/slide" Target="/ppt/slides/slide4.xml" Id="Rdf549cf88c6e4e1c" /><Relationship Type="http://schemas.openxmlformats.org/officeDocument/2006/relationships/slide" Target="/ppt/slides/slide5.xml" Id="R6ee268f0f0f34f9c" /><Relationship Type="http://schemas.openxmlformats.org/officeDocument/2006/relationships/slide" Target="/ppt/slides/slide6.xml" Id="R1140eeb4d2a04b20" /><Relationship Type="http://schemas.openxmlformats.org/officeDocument/2006/relationships/slide" Target="/ppt/slides/slide7.xml" Id="R6f6000b0dc8340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ef88133ee48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f23e058384384" /><Relationship Type="http://schemas.openxmlformats.org/officeDocument/2006/relationships/theme" Target="/ppt/slideMasters/theme/theme1.xml" Id="R04e0685c82fd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8f23e0583843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6ad0dbd1a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31039b6e64e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6d0e650d74a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e9d74df4f41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393fd34d142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e4818cbad4b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15378befb45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NOBEL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NOBEL INDUSTRI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−1 174 529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19 418 776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919 936 614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