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55b87dfe6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037206bb14bb3"/>
  </p:sldMasterIdLst>
  <p:sldIdLst>
    <p:sldId xmlns:r="http://schemas.openxmlformats.org/officeDocument/2006/relationships" id="256" r:id="R8e661e7e78a04d5a"/>
    <p:sldId xmlns:r="http://schemas.openxmlformats.org/officeDocument/2006/relationships" id="257" r:id="R652120e0dc3f4493"/>
    <p:sldId xmlns:r="http://schemas.openxmlformats.org/officeDocument/2006/relationships" id="258" r:id="R2778a195611f4848"/>
    <p:sldId xmlns:r="http://schemas.openxmlformats.org/officeDocument/2006/relationships" id="259" r:id="R305054aebe374904"/>
    <p:sldId xmlns:r="http://schemas.openxmlformats.org/officeDocument/2006/relationships" id="260" r:id="Rc1194fb61b654996"/>
    <p:sldId xmlns:r="http://schemas.openxmlformats.org/officeDocument/2006/relationships" id="261" r:id="R792a4a21255a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037206bb14bb3" /><Relationship Type="http://schemas.openxmlformats.org/officeDocument/2006/relationships/slide" Target="/ppt/slides/slide1.xml" Id="R8e661e7e78a04d5a" /><Relationship Type="http://schemas.openxmlformats.org/officeDocument/2006/relationships/slide" Target="/ppt/slides/slide2.xml" Id="R652120e0dc3f4493" /><Relationship Type="http://schemas.openxmlformats.org/officeDocument/2006/relationships/slide" Target="/ppt/slides/slide3.xml" Id="R2778a195611f4848" /><Relationship Type="http://schemas.openxmlformats.org/officeDocument/2006/relationships/slide" Target="/ppt/slides/slide4.xml" Id="R305054aebe374904" /><Relationship Type="http://schemas.openxmlformats.org/officeDocument/2006/relationships/slide" Target="/ppt/slides/slide5.xml" Id="Rc1194fb61b654996" /><Relationship Type="http://schemas.openxmlformats.org/officeDocument/2006/relationships/slide" Target="/ppt/slides/slide6.xml" Id="R792a4a21255a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2af6a2061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149fd8eb041ab" /><Relationship Type="http://schemas.openxmlformats.org/officeDocument/2006/relationships/theme" Target="/ppt/slideMasters/theme/theme1.xml" Id="Rc34c0472666a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149fd8eb0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a98e961c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e2c3eb694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e3bedbf5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502b13903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3cece325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bb6d54a6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919 954 396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