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6b1c3441fb47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ace04bfb814957"/>
  </p:sldMasterIdLst>
  <p:sldIdLst>
    <p:sldId xmlns:r="http://schemas.openxmlformats.org/officeDocument/2006/relationships" id="256" r:id="R3b4d69f85ec34de2"/>
    <p:sldId xmlns:r="http://schemas.openxmlformats.org/officeDocument/2006/relationships" id="257" r:id="Rf460ba24c47c44d0"/>
    <p:sldId xmlns:r="http://schemas.openxmlformats.org/officeDocument/2006/relationships" id="258" r:id="Rde9485411b434feb"/>
    <p:sldId xmlns:r="http://schemas.openxmlformats.org/officeDocument/2006/relationships" id="259" r:id="R1a6c1e3140174904"/>
    <p:sldId xmlns:r="http://schemas.openxmlformats.org/officeDocument/2006/relationships" id="260" r:id="Re56c9032eb1945bf"/>
    <p:sldId xmlns:r="http://schemas.openxmlformats.org/officeDocument/2006/relationships" id="261" r:id="R80fcb01b7f6849fe"/>
    <p:sldId xmlns:r="http://schemas.openxmlformats.org/officeDocument/2006/relationships" id="262" r:id="R661d0a7117b940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ace04bfb814957" /><Relationship Type="http://schemas.openxmlformats.org/officeDocument/2006/relationships/slide" Target="/ppt/slides/slide1.xml" Id="R3b4d69f85ec34de2" /><Relationship Type="http://schemas.openxmlformats.org/officeDocument/2006/relationships/slide" Target="/ppt/slides/slide2.xml" Id="Rf460ba24c47c44d0" /><Relationship Type="http://schemas.openxmlformats.org/officeDocument/2006/relationships/slide" Target="/ppt/slides/slide3.xml" Id="Rde9485411b434feb" /><Relationship Type="http://schemas.openxmlformats.org/officeDocument/2006/relationships/slide" Target="/ppt/slides/slide4.xml" Id="R1a6c1e3140174904" /><Relationship Type="http://schemas.openxmlformats.org/officeDocument/2006/relationships/slide" Target="/ppt/slides/slide5.xml" Id="Re56c9032eb1945bf" /><Relationship Type="http://schemas.openxmlformats.org/officeDocument/2006/relationships/slide" Target="/ppt/slides/slide6.xml" Id="R80fcb01b7f6849fe" /><Relationship Type="http://schemas.openxmlformats.org/officeDocument/2006/relationships/slide" Target="/ppt/slides/slide7.xml" Id="R661d0a7117b940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0f025fbf4243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a98a1121440ff" /><Relationship Type="http://schemas.openxmlformats.org/officeDocument/2006/relationships/theme" Target="/ppt/slideMasters/theme/theme1.xml" Id="Rd360bbdd29f54e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9a98a1121440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5ddd06e0e46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33fea76dd48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94d585f1b4f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481b49e5e43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672c19ffd46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2c392ea0446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2e68482334d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HODNE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−4 384 718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266 401 429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885 051 428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944 161 522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919 954 396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