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82d80d113d4d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948837ac614316"/>
  </p:sldMasterIdLst>
  <p:sldIdLst>
    <p:sldId xmlns:r="http://schemas.openxmlformats.org/officeDocument/2006/relationships" id="256" r:id="Rd2c663bc61424120"/>
    <p:sldId xmlns:r="http://schemas.openxmlformats.org/officeDocument/2006/relationships" id="257" r:id="Rf4aaecceed92476b"/>
    <p:sldId xmlns:r="http://schemas.openxmlformats.org/officeDocument/2006/relationships" id="258" r:id="R6abe2c8669254e41"/>
    <p:sldId xmlns:r="http://schemas.openxmlformats.org/officeDocument/2006/relationships" id="259" r:id="R21379fa30beb4589"/>
    <p:sldId xmlns:r="http://schemas.openxmlformats.org/officeDocument/2006/relationships" id="260" r:id="R66a86aaaea494bca"/>
    <p:sldId xmlns:r="http://schemas.openxmlformats.org/officeDocument/2006/relationships" id="261" r:id="R3282b9894dc340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948837ac614316" /><Relationship Type="http://schemas.openxmlformats.org/officeDocument/2006/relationships/slide" Target="/ppt/slides/slide1.xml" Id="Rd2c663bc61424120" /><Relationship Type="http://schemas.openxmlformats.org/officeDocument/2006/relationships/slide" Target="/ppt/slides/slide2.xml" Id="Rf4aaecceed92476b" /><Relationship Type="http://schemas.openxmlformats.org/officeDocument/2006/relationships/slide" Target="/ppt/slides/slide3.xml" Id="R6abe2c8669254e41" /><Relationship Type="http://schemas.openxmlformats.org/officeDocument/2006/relationships/slide" Target="/ppt/slides/slide4.xml" Id="R21379fa30beb4589" /><Relationship Type="http://schemas.openxmlformats.org/officeDocument/2006/relationships/slide" Target="/ppt/slides/slide5.xml" Id="R66a86aaaea494bca" /><Relationship Type="http://schemas.openxmlformats.org/officeDocument/2006/relationships/slide" Target="/ppt/slides/slide6.xml" Id="R3282b9894dc340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a8bfb4cb6a49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c4168a4944721" /><Relationship Type="http://schemas.openxmlformats.org/officeDocument/2006/relationships/theme" Target="/ppt/slideMasters/theme/theme1.xml" Id="R34263c23356a4c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4c4168a49447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18a2f9f284b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8669a1f2d45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de58b878a4f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d69e3a3cf44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da58938c043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171450d0147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DYNAMIK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Haraldsgata 159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919 955 066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