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d78bf6d6349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1a89153108423b"/>
  </p:sldMasterIdLst>
  <p:sldIdLst>
    <p:sldId xmlns:r="http://schemas.openxmlformats.org/officeDocument/2006/relationships" id="256" r:id="R351e76ed51844a33"/>
    <p:sldId xmlns:r="http://schemas.openxmlformats.org/officeDocument/2006/relationships" id="257" r:id="R0275cd5e053648ef"/>
    <p:sldId xmlns:r="http://schemas.openxmlformats.org/officeDocument/2006/relationships" id="258" r:id="R65b734d5bd10411f"/>
    <p:sldId xmlns:r="http://schemas.openxmlformats.org/officeDocument/2006/relationships" id="259" r:id="R06e3d1ee27544c21"/>
    <p:sldId xmlns:r="http://schemas.openxmlformats.org/officeDocument/2006/relationships" id="260" r:id="Rbab53eac70214022"/>
    <p:sldId xmlns:r="http://schemas.openxmlformats.org/officeDocument/2006/relationships" id="261" r:id="R20a9a1d85f194ce8"/>
    <p:sldId xmlns:r="http://schemas.openxmlformats.org/officeDocument/2006/relationships" id="262" r:id="R8b9aa5db18f7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a89153108423b" /><Relationship Type="http://schemas.openxmlformats.org/officeDocument/2006/relationships/slide" Target="/ppt/slides/slide1.xml" Id="R351e76ed51844a33" /><Relationship Type="http://schemas.openxmlformats.org/officeDocument/2006/relationships/slide" Target="/ppt/slides/slide2.xml" Id="R0275cd5e053648ef" /><Relationship Type="http://schemas.openxmlformats.org/officeDocument/2006/relationships/slide" Target="/ppt/slides/slide3.xml" Id="R65b734d5bd10411f" /><Relationship Type="http://schemas.openxmlformats.org/officeDocument/2006/relationships/slide" Target="/ppt/slides/slide4.xml" Id="R06e3d1ee27544c21" /><Relationship Type="http://schemas.openxmlformats.org/officeDocument/2006/relationships/slide" Target="/ppt/slides/slide5.xml" Id="Rbab53eac70214022" /><Relationship Type="http://schemas.openxmlformats.org/officeDocument/2006/relationships/slide" Target="/ppt/slides/slide6.xml" Id="R20a9a1d85f194ce8" /><Relationship Type="http://schemas.openxmlformats.org/officeDocument/2006/relationships/slide" Target="/ppt/slides/slide7.xml" Id="R8b9aa5db18f7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7ea14d2dd42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40685fdb349b4" /><Relationship Type="http://schemas.openxmlformats.org/officeDocument/2006/relationships/theme" Target="/ppt/slideMasters/theme/theme1.xml" Id="Ra898439120894b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240685fdb349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df40eff2d4e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27acf9b92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d05986887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ddc88dd01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28890b08842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852530a6a4e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efa718250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14 689 693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18 425 990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ZONESTAR HOLDING AS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LØÅ INVEST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919 955 066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MANAGEMENT AS</a:t>
            </a:r>
          </a:p>
        </p:txBody>
      </p:sp>
    </p:spTree>
  </p:cSld>
  <p:clrMapOvr>
    <a:masterClrMapping xmlns:a="http://schemas.openxmlformats.org/drawingml/2006/main"/>
  </p:clrMapOvr>
</p:sld>
</file>