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d47546208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e144b73d749bf"/>
  </p:sldMasterIdLst>
  <p:sldIdLst>
    <p:sldId xmlns:r="http://schemas.openxmlformats.org/officeDocument/2006/relationships" id="256" r:id="R3a0cadc77dac40b6"/>
    <p:sldId xmlns:r="http://schemas.openxmlformats.org/officeDocument/2006/relationships" id="257" r:id="Rc238121927aa4ffe"/>
    <p:sldId xmlns:r="http://schemas.openxmlformats.org/officeDocument/2006/relationships" id="258" r:id="R472bc583f873442f"/>
    <p:sldId xmlns:r="http://schemas.openxmlformats.org/officeDocument/2006/relationships" id="259" r:id="R03cc432b2b8243c8"/>
    <p:sldId xmlns:r="http://schemas.openxmlformats.org/officeDocument/2006/relationships" id="260" r:id="R049c303b462f410b"/>
    <p:sldId xmlns:r="http://schemas.openxmlformats.org/officeDocument/2006/relationships" id="261" r:id="Rf93c795af024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e144b73d749bf" /><Relationship Type="http://schemas.openxmlformats.org/officeDocument/2006/relationships/slide" Target="/ppt/slides/slide1.xml" Id="R3a0cadc77dac40b6" /><Relationship Type="http://schemas.openxmlformats.org/officeDocument/2006/relationships/slide" Target="/ppt/slides/slide2.xml" Id="Rc238121927aa4ffe" /><Relationship Type="http://schemas.openxmlformats.org/officeDocument/2006/relationships/slide" Target="/ppt/slides/slide3.xml" Id="R472bc583f873442f" /><Relationship Type="http://schemas.openxmlformats.org/officeDocument/2006/relationships/slide" Target="/ppt/slides/slide4.xml" Id="R03cc432b2b8243c8" /><Relationship Type="http://schemas.openxmlformats.org/officeDocument/2006/relationships/slide" Target="/ppt/slides/slide5.xml" Id="R049c303b462f410b" /><Relationship Type="http://schemas.openxmlformats.org/officeDocument/2006/relationships/slide" Target="/ppt/slides/slide6.xml" Id="Rf93c795af024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2a529a212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810d81144ac4" /><Relationship Type="http://schemas.openxmlformats.org/officeDocument/2006/relationships/theme" Target="/ppt/slideMasters/theme/theme1.xml" Id="R1b201b1622e3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0810d8114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d8955af4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2d7e26db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7d1810af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b07820f7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c413a557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d69a8f07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