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65e7209f3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487deec574f1f"/>
  </p:sldMasterIdLst>
  <p:sldIdLst>
    <p:sldId xmlns:r="http://schemas.openxmlformats.org/officeDocument/2006/relationships" id="256" r:id="Rbf888c3e20504262"/>
    <p:sldId xmlns:r="http://schemas.openxmlformats.org/officeDocument/2006/relationships" id="257" r:id="R5a64530d98324026"/>
    <p:sldId xmlns:r="http://schemas.openxmlformats.org/officeDocument/2006/relationships" id="258" r:id="Ra0c551f6f9cf486c"/>
    <p:sldId xmlns:r="http://schemas.openxmlformats.org/officeDocument/2006/relationships" id="259" r:id="R490c7b087e344592"/>
    <p:sldId xmlns:r="http://schemas.openxmlformats.org/officeDocument/2006/relationships" id="260" r:id="R156841e53a234b04"/>
    <p:sldId xmlns:r="http://schemas.openxmlformats.org/officeDocument/2006/relationships" id="261" r:id="R741a7bbe3ffc4c2a"/>
    <p:sldId xmlns:r="http://schemas.openxmlformats.org/officeDocument/2006/relationships" id="262" r:id="R7fb567a36411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487deec574f1f" /><Relationship Type="http://schemas.openxmlformats.org/officeDocument/2006/relationships/slide" Target="/ppt/slides/slide1.xml" Id="Rbf888c3e20504262" /><Relationship Type="http://schemas.openxmlformats.org/officeDocument/2006/relationships/slide" Target="/ppt/slides/slide2.xml" Id="R5a64530d98324026" /><Relationship Type="http://schemas.openxmlformats.org/officeDocument/2006/relationships/slide" Target="/ppt/slides/slide3.xml" Id="Ra0c551f6f9cf486c" /><Relationship Type="http://schemas.openxmlformats.org/officeDocument/2006/relationships/slide" Target="/ppt/slides/slide4.xml" Id="R490c7b087e344592" /><Relationship Type="http://schemas.openxmlformats.org/officeDocument/2006/relationships/slide" Target="/ppt/slides/slide5.xml" Id="R156841e53a234b04" /><Relationship Type="http://schemas.openxmlformats.org/officeDocument/2006/relationships/slide" Target="/ppt/slides/slide6.xml" Id="R741a7bbe3ffc4c2a" /><Relationship Type="http://schemas.openxmlformats.org/officeDocument/2006/relationships/slide" Target="/ppt/slides/slide7.xml" Id="R7fb567a36411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533deb10d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18f2a1344715" /><Relationship Type="http://schemas.openxmlformats.org/officeDocument/2006/relationships/theme" Target="/ppt/slideMasters/theme/theme1.xml" Id="R7ea23335265b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318f2a134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07cdbab86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ee1d19b7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e42ffad08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056d95bf4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46c5e6b4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26dedcc7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ed548b6d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