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12588d95a9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d5ebc5ee9e4dcf"/>
  </p:sldMasterIdLst>
  <p:sldIdLst>
    <p:sldId xmlns:r="http://schemas.openxmlformats.org/officeDocument/2006/relationships" id="256" r:id="R02f0837faaa041f9"/>
    <p:sldId xmlns:r="http://schemas.openxmlformats.org/officeDocument/2006/relationships" id="257" r:id="R53f96547c3384809"/>
    <p:sldId xmlns:r="http://schemas.openxmlformats.org/officeDocument/2006/relationships" id="258" r:id="R9b31a6bf95734b4b"/>
    <p:sldId xmlns:r="http://schemas.openxmlformats.org/officeDocument/2006/relationships" id="259" r:id="R5b25af8bf7a74526"/>
    <p:sldId xmlns:r="http://schemas.openxmlformats.org/officeDocument/2006/relationships" id="260" r:id="Rf738b66ce9b14393"/>
    <p:sldId xmlns:r="http://schemas.openxmlformats.org/officeDocument/2006/relationships" id="261" r:id="Rdf6ced66fe0b4e67"/>
    <p:sldId xmlns:r="http://schemas.openxmlformats.org/officeDocument/2006/relationships" id="262" r:id="R8f8d404f1c55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d5ebc5ee9e4dcf" /><Relationship Type="http://schemas.openxmlformats.org/officeDocument/2006/relationships/slide" Target="/ppt/slides/slide1.xml" Id="R02f0837faaa041f9" /><Relationship Type="http://schemas.openxmlformats.org/officeDocument/2006/relationships/slide" Target="/ppt/slides/slide2.xml" Id="R53f96547c3384809" /><Relationship Type="http://schemas.openxmlformats.org/officeDocument/2006/relationships/slide" Target="/ppt/slides/slide3.xml" Id="R9b31a6bf95734b4b" /><Relationship Type="http://schemas.openxmlformats.org/officeDocument/2006/relationships/slide" Target="/ppt/slides/slide4.xml" Id="R5b25af8bf7a74526" /><Relationship Type="http://schemas.openxmlformats.org/officeDocument/2006/relationships/slide" Target="/ppt/slides/slide5.xml" Id="Rf738b66ce9b14393" /><Relationship Type="http://schemas.openxmlformats.org/officeDocument/2006/relationships/slide" Target="/ppt/slides/slide6.xml" Id="Rdf6ced66fe0b4e67" /><Relationship Type="http://schemas.openxmlformats.org/officeDocument/2006/relationships/slide" Target="/ppt/slides/slide7.xml" Id="R8f8d404f1c55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7c9337081144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c749d71274c74" /><Relationship Type="http://schemas.openxmlformats.org/officeDocument/2006/relationships/theme" Target="/ppt/slideMasters/theme/theme1.xml" Id="R1623005356d142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3c749d71274c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548d5bdad49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9f2e0b72846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4e901ebd0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e26afca924f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328cb8ece44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cfb58082c4a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7d07a02d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