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24eed0b70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86dd8065f415e"/>
  </p:sldMasterIdLst>
  <p:sldIdLst>
    <p:sldId xmlns:r="http://schemas.openxmlformats.org/officeDocument/2006/relationships" id="256" r:id="Rd93c2773649a42ad"/>
    <p:sldId xmlns:r="http://schemas.openxmlformats.org/officeDocument/2006/relationships" id="257" r:id="R40f2eafb2fdb485a"/>
    <p:sldId xmlns:r="http://schemas.openxmlformats.org/officeDocument/2006/relationships" id="258" r:id="Rc963348fe09f47f5"/>
    <p:sldId xmlns:r="http://schemas.openxmlformats.org/officeDocument/2006/relationships" id="259" r:id="R1f6c13f5423e47da"/>
    <p:sldId xmlns:r="http://schemas.openxmlformats.org/officeDocument/2006/relationships" id="260" r:id="R07c8fa20b48e4848"/>
    <p:sldId xmlns:r="http://schemas.openxmlformats.org/officeDocument/2006/relationships" id="261" r:id="R275b3ff561d1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86dd8065f415e" /><Relationship Type="http://schemas.openxmlformats.org/officeDocument/2006/relationships/slide" Target="/ppt/slides/slide1.xml" Id="Rd93c2773649a42ad" /><Relationship Type="http://schemas.openxmlformats.org/officeDocument/2006/relationships/slide" Target="/ppt/slides/slide2.xml" Id="R40f2eafb2fdb485a" /><Relationship Type="http://schemas.openxmlformats.org/officeDocument/2006/relationships/slide" Target="/ppt/slides/slide3.xml" Id="Rc963348fe09f47f5" /><Relationship Type="http://schemas.openxmlformats.org/officeDocument/2006/relationships/slide" Target="/ppt/slides/slide4.xml" Id="R1f6c13f5423e47da" /><Relationship Type="http://schemas.openxmlformats.org/officeDocument/2006/relationships/slide" Target="/ppt/slides/slide5.xml" Id="R07c8fa20b48e4848" /><Relationship Type="http://schemas.openxmlformats.org/officeDocument/2006/relationships/slide" Target="/ppt/slides/slide6.xml" Id="R275b3ff561d1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dde34ce15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747cdb014e9c" /><Relationship Type="http://schemas.openxmlformats.org/officeDocument/2006/relationships/theme" Target="/ppt/slideMasters/theme/theme1.xml" Id="Rc6a7959b2316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17747cdb01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9ea444dac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379d21d67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415c3400c49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cbc696ae7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a60bab6bd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f56ed96db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LARS KLYVE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post@larsklyve.no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www.larsklyve.no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920 035 809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