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a0740103b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70bda3c3b42e7"/>
  </p:sldMasterIdLst>
  <p:sldIdLst>
    <p:sldId xmlns:r="http://schemas.openxmlformats.org/officeDocument/2006/relationships" id="256" r:id="Rf1c99a48fcbb4b4f"/>
    <p:sldId xmlns:r="http://schemas.openxmlformats.org/officeDocument/2006/relationships" id="257" r:id="Rac940bcac23d4634"/>
    <p:sldId xmlns:r="http://schemas.openxmlformats.org/officeDocument/2006/relationships" id="258" r:id="R1b24f4766e5241aa"/>
    <p:sldId xmlns:r="http://schemas.openxmlformats.org/officeDocument/2006/relationships" id="259" r:id="Raa1facfc43944fb7"/>
    <p:sldId xmlns:r="http://schemas.openxmlformats.org/officeDocument/2006/relationships" id="260" r:id="R54c9792535d2445c"/>
    <p:sldId xmlns:r="http://schemas.openxmlformats.org/officeDocument/2006/relationships" id="261" r:id="R933f777f44d14713"/>
    <p:sldId xmlns:r="http://schemas.openxmlformats.org/officeDocument/2006/relationships" id="262" r:id="R4db3059743eb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70bda3c3b42e7" /><Relationship Type="http://schemas.openxmlformats.org/officeDocument/2006/relationships/slide" Target="/ppt/slides/slide1.xml" Id="Rf1c99a48fcbb4b4f" /><Relationship Type="http://schemas.openxmlformats.org/officeDocument/2006/relationships/slide" Target="/ppt/slides/slide2.xml" Id="Rac940bcac23d4634" /><Relationship Type="http://schemas.openxmlformats.org/officeDocument/2006/relationships/slide" Target="/ppt/slides/slide3.xml" Id="R1b24f4766e5241aa" /><Relationship Type="http://schemas.openxmlformats.org/officeDocument/2006/relationships/slide" Target="/ppt/slides/slide4.xml" Id="Raa1facfc43944fb7" /><Relationship Type="http://schemas.openxmlformats.org/officeDocument/2006/relationships/slide" Target="/ppt/slides/slide5.xml" Id="R54c9792535d2445c" /><Relationship Type="http://schemas.openxmlformats.org/officeDocument/2006/relationships/slide" Target="/ppt/slides/slide6.xml" Id="R933f777f44d14713" /><Relationship Type="http://schemas.openxmlformats.org/officeDocument/2006/relationships/slide" Target="/ppt/slides/slide7.xml" Id="R4db3059743eb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70eb4fab4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bad528a54271" /><Relationship Type="http://schemas.openxmlformats.org/officeDocument/2006/relationships/theme" Target="/ppt/slideMasters/theme/theme1.xml" Id="Rf69963533b09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3bad528a5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36580de85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7cb3bc06646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08a2e05c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70dcd4b86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c929391df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172580824a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c5023ce6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LARS KLYVE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