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974792f2f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3e2cd65324193"/>
  </p:sldMasterIdLst>
  <p:sldIdLst>
    <p:sldId xmlns:r="http://schemas.openxmlformats.org/officeDocument/2006/relationships" id="256" r:id="Rcbaf895b2ba146dd"/>
    <p:sldId xmlns:r="http://schemas.openxmlformats.org/officeDocument/2006/relationships" id="257" r:id="Re59a5abdbda64734"/>
    <p:sldId xmlns:r="http://schemas.openxmlformats.org/officeDocument/2006/relationships" id="258" r:id="R040f3395e7fd4460"/>
    <p:sldId xmlns:r="http://schemas.openxmlformats.org/officeDocument/2006/relationships" id="259" r:id="Rdeda2bac3ad54339"/>
    <p:sldId xmlns:r="http://schemas.openxmlformats.org/officeDocument/2006/relationships" id="260" r:id="R382f8fbc17c0461b"/>
    <p:sldId xmlns:r="http://schemas.openxmlformats.org/officeDocument/2006/relationships" id="261" r:id="R0aa1a6164790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e2cd65324193" /><Relationship Type="http://schemas.openxmlformats.org/officeDocument/2006/relationships/slide" Target="/ppt/slides/slide1.xml" Id="Rcbaf895b2ba146dd" /><Relationship Type="http://schemas.openxmlformats.org/officeDocument/2006/relationships/slide" Target="/ppt/slides/slide2.xml" Id="Re59a5abdbda64734" /><Relationship Type="http://schemas.openxmlformats.org/officeDocument/2006/relationships/slide" Target="/ppt/slides/slide3.xml" Id="R040f3395e7fd4460" /><Relationship Type="http://schemas.openxmlformats.org/officeDocument/2006/relationships/slide" Target="/ppt/slides/slide4.xml" Id="Rdeda2bac3ad54339" /><Relationship Type="http://schemas.openxmlformats.org/officeDocument/2006/relationships/slide" Target="/ppt/slides/slide5.xml" Id="R382f8fbc17c0461b" /><Relationship Type="http://schemas.openxmlformats.org/officeDocument/2006/relationships/slide" Target="/ppt/slides/slide6.xml" Id="R0aa1a6164790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4f13d9f36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14a7b37f4ed0" /><Relationship Type="http://schemas.openxmlformats.org/officeDocument/2006/relationships/theme" Target="/ppt/slideMasters/theme/theme1.xml" Id="R2a30651e5f2c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e14a7b37f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7db3ab90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172968abb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57b4f400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a9be313e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ca2908ea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dab8e931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