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ab1009371d43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6799d904d7c4d14"/>
  </p:sldMasterIdLst>
  <p:sldIdLst>
    <p:sldId xmlns:r="http://schemas.openxmlformats.org/officeDocument/2006/relationships" id="256" r:id="R67bd66a078124e96"/>
    <p:sldId xmlns:r="http://schemas.openxmlformats.org/officeDocument/2006/relationships" id="257" r:id="Rb0d58e1dec9340e4"/>
    <p:sldId xmlns:r="http://schemas.openxmlformats.org/officeDocument/2006/relationships" id="258" r:id="R91aa643d250e4be1"/>
    <p:sldId xmlns:r="http://schemas.openxmlformats.org/officeDocument/2006/relationships" id="259" r:id="Rad332c26f39a4a23"/>
    <p:sldId xmlns:r="http://schemas.openxmlformats.org/officeDocument/2006/relationships" id="260" r:id="R128408ca1c8741f5"/>
    <p:sldId xmlns:r="http://schemas.openxmlformats.org/officeDocument/2006/relationships" id="261" r:id="R98fbf577cb354a28"/>
    <p:sldId xmlns:r="http://schemas.openxmlformats.org/officeDocument/2006/relationships" id="262" r:id="Raec4b3e699a74d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799d904d7c4d14" /><Relationship Type="http://schemas.openxmlformats.org/officeDocument/2006/relationships/slide" Target="/ppt/slides/slide1.xml" Id="R67bd66a078124e96" /><Relationship Type="http://schemas.openxmlformats.org/officeDocument/2006/relationships/slide" Target="/ppt/slides/slide2.xml" Id="Rb0d58e1dec9340e4" /><Relationship Type="http://schemas.openxmlformats.org/officeDocument/2006/relationships/slide" Target="/ppt/slides/slide3.xml" Id="R91aa643d250e4be1" /><Relationship Type="http://schemas.openxmlformats.org/officeDocument/2006/relationships/slide" Target="/ppt/slides/slide4.xml" Id="Rad332c26f39a4a23" /><Relationship Type="http://schemas.openxmlformats.org/officeDocument/2006/relationships/slide" Target="/ppt/slides/slide5.xml" Id="R128408ca1c8741f5" /><Relationship Type="http://schemas.openxmlformats.org/officeDocument/2006/relationships/slide" Target="/ppt/slides/slide6.xml" Id="R98fbf577cb354a28" /><Relationship Type="http://schemas.openxmlformats.org/officeDocument/2006/relationships/slide" Target="/ppt/slides/slide7.xml" Id="Raec4b3e699a74d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c407c3ac4c40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8fd3294dd48da" /><Relationship Type="http://schemas.openxmlformats.org/officeDocument/2006/relationships/theme" Target="/ppt/slideMasters/theme/theme1.xml" Id="R113c5a8d2350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68fd3294dd48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9ff51c02240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363fccfbe46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7c26e892e42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7458375c849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29f5a4adf4a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abeddcff845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bf6d0d65c4c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NORIAN MANCO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NORIAN MANCO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41 469 430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37 652 723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39 426 318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MIDCO HOLDING AS  –  73,5 %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LINA MAROSCIKIENE  –  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SAND  –  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LINE SKULLERUD  –  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 ROBIN TVETEN  –  1,2 %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LENA CATHRIN NORDAL VEDELD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Norian Topco AS, Stortingsgata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920 039 995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NORIAN MANCO AS</a:t>
            </a:r>
          </a:p>
        </p:txBody>
      </p:sp>
    </p:spTree>
  </p:cSld>
  <p:clrMapOvr>
    <a:masterClrMapping xmlns:a="http://schemas.openxmlformats.org/drawingml/2006/main"/>
  </p:clrMapOvr>
</p:sld>
</file>