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b2007a6db4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a8b432c05d4733"/>
  </p:sldMasterIdLst>
  <p:sldIdLst>
    <p:sldId xmlns:r="http://schemas.openxmlformats.org/officeDocument/2006/relationships" id="256" r:id="R5414060262444578"/>
    <p:sldId xmlns:r="http://schemas.openxmlformats.org/officeDocument/2006/relationships" id="257" r:id="R9f375f6bd66c47ca"/>
    <p:sldId xmlns:r="http://schemas.openxmlformats.org/officeDocument/2006/relationships" id="258" r:id="Rb97529a2386d4d8f"/>
    <p:sldId xmlns:r="http://schemas.openxmlformats.org/officeDocument/2006/relationships" id="259" r:id="Ra2b7a309cab7442a"/>
    <p:sldId xmlns:r="http://schemas.openxmlformats.org/officeDocument/2006/relationships" id="260" r:id="R761a711bdcdb45ed"/>
    <p:sldId xmlns:r="http://schemas.openxmlformats.org/officeDocument/2006/relationships" id="261" r:id="R893f7e38275843f7"/>
    <p:sldId xmlns:r="http://schemas.openxmlformats.org/officeDocument/2006/relationships" id="262" r:id="Rde1d826d1c5e4c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8b432c05d4733" /><Relationship Type="http://schemas.openxmlformats.org/officeDocument/2006/relationships/slide" Target="/ppt/slides/slide1.xml" Id="R5414060262444578" /><Relationship Type="http://schemas.openxmlformats.org/officeDocument/2006/relationships/slide" Target="/ppt/slides/slide2.xml" Id="R9f375f6bd66c47ca" /><Relationship Type="http://schemas.openxmlformats.org/officeDocument/2006/relationships/slide" Target="/ppt/slides/slide3.xml" Id="Rb97529a2386d4d8f" /><Relationship Type="http://schemas.openxmlformats.org/officeDocument/2006/relationships/slide" Target="/ppt/slides/slide4.xml" Id="Ra2b7a309cab7442a" /><Relationship Type="http://schemas.openxmlformats.org/officeDocument/2006/relationships/slide" Target="/ppt/slides/slide5.xml" Id="R761a711bdcdb45ed" /><Relationship Type="http://schemas.openxmlformats.org/officeDocument/2006/relationships/slide" Target="/ppt/slides/slide6.xml" Id="R893f7e38275843f7" /><Relationship Type="http://schemas.openxmlformats.org/officeDocument/2006/relationships/slide" Target="/ppt/slides/slide7.xml" Id="Rde1d826d1c5e4c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3a8273b2641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d5a80208a4d94" /><Relationship Type="http://schemas.openxmlformats.org/officeDocument/2006/relationships/theme" Target="/ppt/slideMasters/theme/theme1.xml" Id="Rc05fc9bb729846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7d5a80208a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1cfe3a48844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2b1bbd83043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4394af1e44b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670b4aeae46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6674fa20f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1afb4f57946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567faf4bc43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NORIAN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NORIAN MANCO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41 469 430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37 652 723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39 426 318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59,2 %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BELSNES LARS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EKFELT JAY WIRIYA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ROY ARVE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JESSICA LINDGREN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Norian Topco AS, Stortingsgata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920 039 995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NORIAN MANCO AS</a:t>
            </a:r>
          </a:p>
        </p:txBody>
      </p:sp>
    </p:spTree>
  </p:cSld>
  <p:clrMapOvr>
    <a:masterClrMapping xmlns:a="http://schemas.openxmlformats.org/drawingml/2006/main"/>
  </p:clrMapOvr>
</p:sld>
</file>