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740604a4ce4a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e8e03f83f047fd"/>
  </p:sldMasterIdLst>
  <p:sldIdLst>
    <p:sldId xmlns:r="http://schemas.openxmlformats.org/officeDocument/2006/relationships" id="256" r:id="R607f6ccee87b4b24"/>
    <p:sldId xmlns:r="http://schemas.openxmlformats.org/officeDocument/2006/relationships" id="257" r:id="R06188772bf904324"/>
    <p:sldId xmlns:r="http://schemas.openxmlformats.org/officeDocument/2006/relationships" id="258" r:id="R181f5a530ae4442c"/>
    <p:sldId xmlns:r="http://schemas.openxmlformats.org/officeDocument/2006/relationships" id="259" r:id="R1e743bb9f33a4bf4"/>
    <p:sldId xmlns:r="http://schemas.openxmlformats.org/officeDocument/2006/relationships" id="260" r:id="R46cdd2b233f24f27"/>
    <p:sldId xmlns:r="http://schemas.openxmlformats.org/officeDocument/2006/relationships" id="261" r:id="R73486fa45f19477f"/>
    <p:sldId xmlns:r="http://schemas.openxmlformats.org/officeDocument/2006/relationships" id="262" r:id="R77443f733f2441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e8e03f83f047fd" /><Relationship Type="http://schemas.openxmlformats.org/officeDocument/2006/relationships/slide" Target="/ppt/slides/slide1.xml" Id="R607f6ccee87b4b24" /><Relationship Type="http://schemas.openxmlformats.org/officeDocument/2006/relationships/slide" Target="/ppt/slides/slide2.xml" Id="R06188772bf904324" /><Relationship Type="http://schemas.openxmlformats.org/officeDocument/2006/relationships/slide" Target="/ppt/slides/slide3.xml" Id="R181f5a530ae4442c" /><Relationship Type="http://schemas.openxmlformats.org/officeDocument/2006/relationships/slide" Target="/ppt/slides/slide4.xml" Id="R1e743bb9f33a4bf4" /><Relationship Type="http://schemas.openxmlformats.org/officeDocument/2006/relationships/slide" Target="/ppt/slides/slide5.xml" Id="R46cdd2b233f24f27" /><Relationship Type="http://schemas.openxmlformats.org/officeDocument/2006/relationships/slide" Target="/ppt/slides/slide6.xml" Id="R73486fa45f19477f" /><Relationship Type="http://schemas.openxmlformats.org/officeDocument/2006/relationships/slide" Target="/ppt/slides/slide7.xml" Id="R77443f733f2441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97bb05e8354e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7d415ceec49fd" /><Relationship Type="http://schemas.openxmlformats.org/officeDocument/2006/relationships/theme" Target="/ppt/slideMasters/theme/theme1.xml" Id="R181b44678f2545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a7d415ceec49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1d691bb194c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8d7ef85e0247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145bf5b934c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a01a6bc3e342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6221f64cd48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1fa34070b48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7d4fc3a7743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SUNDVE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SUNDVE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440 456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4 777 363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SUNDVE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Eikjevegen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920 060 366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