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513aa7ee9447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ced2500f714d36"/>
  </p:sldMasterIdLst>
  <p:sldIdLst>
    <p:sldId xmlns:r="http://schemas.openxmlformats.org/officeDocument/2006/relationships" id="256" r:id="R875cc7e996674d1e"/>
    <p:sldId xmlns:r="http://schemas.openxmlformats.org/officeDocument/2006/relationships" id="257" r:id="R8b7819394fac47d9"/>
    <p:sldId xmlns:r="http://schemas.openxmlformats.org/officeDocument/2006/relationships" id="258" r:id="Reb8695f312724897"/>
    <p:sldId xmlns:r="http://schemas.openxmlformats.org/officeDocument/2006/relationships" id="259" r:id="Rc640b5f927494299"/>
    <p:sldId xmlns:r="http://schemas.openxmlformats.org/officeDocument/2006/relationships" id="260" r:id="R6cb44430500346a9"/>
    <p:sldId xmlns:r="http://schemas.openxmlformats.org/officeDocument/2006/relationships" id="261" r:id="R8f50df0e750144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ed2500f714d36" /><Relationship Type="http://schemas.openxmlformats.org/officeDocument/2006/relationships/slide" Target="/ppt/slides/slide1.xml" Id="R875cc7e996674d1e" /><Relationship Type="http://schemas.openxmlformats.org/officeDocument/2006/relationships/slide" Target="/ppt/slides/slide2.xml" Id="R8b7819394fac47d9" /><Relationship Type="http://schemas.openxmlformats.org/officeDocument/2006/relationships/slide" Target="/ppt/slides/slide3.xml" Id="Reb8695f312724897" /><Relationship Type="http://schemas.openxmlformats.org/officeDocument/2006/relationships/slide" Target="/ppt/slides/slide4.xml" Id="Rc640b5f927494299" /><Relationship Type="http://schemas.openxmlformats.org/officeDocument/2006/relationships/slide" Target="/ppt/slides/slide5.xml" Id="R6cb44430500346a9" /><Relationship Type="http://schemas.openxmlformats.org/officeDocument/2006/relationships/slide" Target="/ppt/slides/slide6.xml" Id="R8f50df0e750144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c849e45c3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7fff07365452b" /><Relationship Type="http://schemas.openxmlformats.org/officeDocument/2006/relationships/theme" Target="/ppt/slideMasters/theme/theme1.xml" Id="R3d3d906a6cbc43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c7fff0736545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18077d061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86d6e50374c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0e0da3884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cf9f3be2547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383c771004c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efda68ec84b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MØKSTER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920 134 629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