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d4058e4fd0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f567730244aeb"/>
  </p:sldMasterIdLst>
  <p:sldIdLst>
    <p:sldId xmlns:r="http://schemas.openxmlformats.org/officeDocument/2006/relationships" id="256" r:id="R8fae86a83dd04131"/>
    <p:sldId xmlns:r="http://schemas.openxmlformats.org/officeDocument/2006/relationships" id="257" r:id="R536ea2f6ccbd4fd0"/>
    <p:sldId xmlns:r="http://schemas.openxmlformats.org/officeDocument/2006/relationships" id="258" r:id="Rb5b10cd8d3cc4216"/>
    <p:sldId xmlns:r="http://schemas.openxmlformats.org/officeDocument/2006/relationships" id="259" r:id="Rffdaaa41d37d4ba6"/>
    <p:sldId xmlns:r="http://schemas.openxmlformats.org/officeDocument/2006/relationships" id="260" r:id="R017c3881c5f9490b"/>
    <p:sldId xmlns:r="http://schemas.openxmlformats.org/officeDocument/2006/relationships" id="261" r:id="R62e2b34314a74eb2"/>
    <p:sldId xmlns:r="http://schemas.openxmlformats.org/officeDocument/2006/relationships" id="262" r:id="Rdac959db1c324c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f567730244aeb" /><Relationship Type="http://schemas.openxmlformats.org/officeDocument/2006/relationships/slide" Target="/ppt/slides/slide1.xml" Id="R8fae86a83dd04131" /><Relationship Type="http://schemas.openxmlformats.org/officeDocument/2006/relationships/slide" Target="/ppt/slides/slide2.xml" Id="R536ea2f6ccbd4fd0" /><Relationship Type="http://schemas.openxmlformats.org/officeDocument/2006/relationships/slide" Target="/ppt/slides/slide3.xml" Id="Rb5b10cd8d3cc4216" /><Relationship Type="http://schemas.openxmlformats.org/officeDocument/2006/relationships/slide" Target="/ppt/slides/slide4.xml" Id="Rffdaaa41d37d4ba6" /><Relationship Type="http://schemas.openxmlformats.org/officeDocument/2006/relationships/slide" Target="/ppt/slides/slide5.xml" Id="R017c3881c5f9490b" /><Relationship Type="http://schemas.openxmlformats.org/officeDocument/2006/relationships/slide" Target="/ppt/slides/slide6.xml" Id="R62e2b34314a74eb2" /><Relationship Type="http://schemas.openxmlformats.org/officeDocument/2006/relationships/slide" Target="/ppt/slides/slide7.xml" Id="Rdac959db1c324c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97c7dfe67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2742466394fff" /><Relationship Type="http://schemas.openxmlformats.org/officeDocument/2006/relationships/theme" Target="/ppt/slideMasters/theme/theme1.xml" Id="R11d52d0789f54c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e274246639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05525a7194f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6fa297c38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3c02992df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a02175f4749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ee7f30a4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9514a624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98a9c5cc4e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103 926 433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962 720 961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