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5e306ceb9341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506e481b674e8c"/>
  </p:sldMasterIdLst>
  <p:sldIdLst>
    <p:sldId xmlns:r="http://schemas.openxmlformats.org/officeDocument/2006/relationships" id="256" r:id="Rad299b341c6d4903"/>
    <p:sldId xmlns:r="http://schemas.openxmlformats.org/officeDocument/2006/relationships" id="257" r:id="Re691d14fa82c4e41"/>
    <p:sldId xmlns:r="http://schemas.openxmlformats.org/officeDocument/2006/relationships" id="258" r:id="R172fef7ca7ed4ff8"/>
    <p:sldId xmlns:r="http://schemas.openxmlformats.org/officeDocument/2006/relationships" id="259" r:id="R3992c785aea24e5f"/>
    <p:sldId xmlns:r="http://schemas.openxmlformats.org/officeDocument/2006/relationships" id="260" r:id="R8d3b4facc8114e68"/>
    <p:sldId xmlns:r="http://schemas.openxmlformats.org/officeDocument/2006/relationships" id="261" r:id="Rda88320bc93a4249"/>
    <p:sldId xmlns:r="http://schemas.openxmlformats.org/officeDocument/2006/relationships" id="262" r:id="Rf136399c4a694e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506e481b674e8c" /><Relationship Type="http://schemas.openxmlformats.org/officeDocument/2006/relationships/slide" Target="/ppt/slides/slide1.xml" Id="Rad299b341c6d4903" /><Relationship Type="http://schemas.openxmlformats.org/officeDocument/2006/relationships/slide" Target="/ppt/slides/slide2.xml" Id="Re691d14fa82c4e41" /><Relationship Type="http://schemas.openxmlformats.org/officeDocument/2006/relationships/slide" Target="/ppt/slides/slide3.xml" Id="R172fef7ca7ed4ff8" /><Relationship Type="http://schemas.openxmlformats.org/officeDocument/2006/relationships/slide" Target="/ppt/slides/slide4.xml" Id="R3992c785aea24e5f" /><Relationship Type="http://schemas.openxmlformats.org/officeDocument/2006/relationships/slide" Target="/ppt/slides/slide5.xml" Id="R8d3b4facc8114e68" /><Relationship Type="http://schemas.openxmlformats.org/officeDocument/2006/relationships/slide" Target="/ppt/slides/slide6.xml" Id="Rda88320bc93a4249" /><Relationship Type="http://schemas.openxmlformats.org/officeDocument/2006/relationships/slide" Target="/ppt/slides/slide7.xml" Id="Rf136399c4a694e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1d0e85c7c846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e4d5176bd54317" /><Relationship Type="http://schemas.openxmlformats.org/officeDocument/2006/relationships/theme" Target="/ppt/slideMasters/theme/theme1.xml" Id="R1cb56500ee574a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e4d5176bd543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8d345b47843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06330959fb4a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b16c41d444d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207bb7df249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b8ffbe82aa4a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a778c4fed4a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85ed4b77649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GENS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GENS INVEST AS ble etablert [år] og holder til i Gjettum.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−287 554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14 061 973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167 156 932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177 281 137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NORMANN JOHANSSEN  –  25,3 %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ELINE FROHOLDT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FROHOLDT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NORMANN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ELINE FROHOLDT JOHANSSEN  –  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FROHOLDT JOHANSSEN  –  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Bærumsveien 375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1346 Gjettum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920 158 021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