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c4bc0149ad47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eaf480dacb4365"/>
  </p:sldMasterIdLst>
  <p:sldIdLst>
    <p:sldId xmlns:r="http://schemas.openxmlformats.org/officeDocument/2006/relationships" id="256" r:id="R838d04bbf53f41f9"/>
    <p:sldId xmlns:r="http://schemas.openxmlformats.org/officeDocument/2006/relationships" id="257" r:id="R1b3e25a901374772"/>
    <p:sldId xmlns:r="http://schemas.openxmlformats.org/officeDocument/2006/relationships" id="258" r:id="R9d4b148e322b425b"/>
    <p:sldId xmlns:r="http://schemas.openxmlformats.org/officeDocument/2006/relationships" id="259" r:id="Re0b71f16f7594b2d"/>
    <p:sldId xmlns:r="http://schemas.openxmlformats.org/officeDocument/2006/relationships" id="260" r:id="Rf9a3f419a04b4af0"/>
    <p:sldId xmlns:r="http://schemas.openxmlformats.org/officeDocument/2006/relationships" id="261" r:id="R32654d2bdf4747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af480dacb4365" /><Relationship Type="http://schemas.openxmlformats.org/officeDocument/2006/relationships/slide" Target="/ppt/slides/slide1.xml" Id="R838d04bbf53f41f9" /><Relationship Type="http://schemas.openxmlformats.org/officeDocument/2006/relationships/slide" Target="/ppt/slides/slide2.xml" Id="R1b3e25a901374772" /><Relationship Type="http://schemas.openxmlformats.org/officeDocument/2006/relationships/slide" Target="/ppt/slides/slide3.xml" Id="R9d4b148e322b425b" /><Relationship Type="http://schemas.openxmlformats.org/officeDocument/2006/relationships/slide" Target="/ppt/slides/slide4.xml" Id="Re0b71f16f7594b2d" /><Relationship Type="http://schemas.openxmlformats.org/officeDocument/2006/relationships/slide" Target="/ppt/slides/slide5.xml" Id="Rf9a3f419a04b4af0" /><Relationship Type="http://schemas.openxmlformats.org/officeDocument/2006/relationships/slide" Target="/ppt/slides/slide6.xml" Id="R32654d2bdf4747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9feba986d4f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88447b90142d3" /><Relationship Type="http://schemas.openxmlformats.org/officeDocument/2006/relationships/theme" Target="/ppt/slideMasters/theme/theme1.xml" Id="R1f08d8cda0b24c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388447b90142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52bd4107d4b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5a93d69f445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12e48c755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1d4fd8cf54d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94ba162ef43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aaa0dcb624c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aino@ainoas.no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