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121776256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1338ee33c444c"/>
  </p:sldMasterIdLst>
  <p:sldIdLst>
    <p:sldId xmlns:r="http://schemas.openxmlformats.org/officeDocument/2006/relationships" id="256" r:id="Rf84a0a7cf0b6493d"/>
    <p:sldId xmlns:r="http://schemas.openxmlformats.org/officeDocument/2006/relationships" id="257" r:id="R629e4f1ac1ac4c5f"/>
    <p:sldId xmlns:r="http://schemas.openxmlformats.org/officeDocument/2006/relationships" id="258" r:id="R27c5d1ffc3a1439a"/>
    <p:sldId xmlns:r="http://schemas.openxmlformats.org/officeDocument/2006/relationships" id="259" r:id="R5eeadd67a0ae48d1"/>
    <p:sldId xmlns:r="http://schemas.openxmlformats.org/officeDocument/2006/relationships" id="260" r:id="R2f31a6f0a0c6481b"/>
    <p:sldId xmlns:r="http://schemas.openxmlformats.org/officeDocument/2006/relationships" id="261" r:id="R0219ea3c364d4970"/>
    <p:sldId xmlns:r="http://schemas.openxmlformats.org/officeDocument/2006/relationships" id="262" r:id="R7b29a1848bbb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1338ee33c444c" /><Relationship Type="http://schemas.openxmlformats.org/officeDocument/2006/relationships/slide" Target="/ppt/slides/slide1.xml" Id="Rf84a0a7cf0b6493d" /><Relationship Type="http://schemas.openxmlformats.org/officeDocument/2006/relationships/slide" Target="/ppt/slides/slide2.xml" Id="R629e4f1ac1ac4c5f" /><Relationship Type="http://schemas.openxmlformats.org/officeDocument/2006/relationships/slide" Target="/ppt/slides/slide3.xml" Id="R27c5d1ffc3a1439a" /><Relationship Type="http://schemas.openxmlformats.org/officeDocument/2006/relationships/slide" Target="/ppt/slides/slide4.xml" Id="R5eeadd67a0ae48d1" /><Relationship Type="http://schemas.openxmlformats.org/officeDocument/2006/relationships/slide" Target="/ppt/slides/slide5.xml" Id="R2f31a6f0a0c6481b" /><Relationship Type="http://schemas.openxmlformats.org/officeDocument/2006/relationships/slide" Target="/ppt/slides/slide6.xml" Id="R0219ea3c364d4970" /><Relationship Type="http://schemas.openxmlformats.org/officeDocument/2006/relationships/slide" Target="/ppt/slides/slide7.xml" Id="R7b29a1848bbb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2830d32d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39ebf0c824d14" /><Relationship Type="http://schemas.openxmlformats.org/officeDocument/2006/relationships/theme" Target="/ppt/slideMasters/theme/theme1.xml" Id="R659d22e28c94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39ebf0c82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2efa97e2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8d8a7db6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057e4817b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2ccd3f6cd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03af99eb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aff2ef5f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881b34f2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