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b04dd8cb4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0991db3a642bb"/>
  </p:sldMasterIdLst>
  <p:sldIdLst>
    <p:sldId xmlns:r="http://schemas.openxmlformats.org/officeDocument/2006/relationships" id="256" r:id="R506ae089260f4ec8"/>
    <p:sldId xmlns:r="http://schemas.openxmlformats.org/officeDocument/2006/relationships" id="257" r:id="R6310acbb19264e55"/>
    <p:sldId xmlns:r="http://schemas.openxmlformats.org/officeDocument/2006/relationships" id="258" r:id="R843fd8dd13dd46c8"/>
    <p:sldId xmlns:r="http://schemas.openxmlformats.org/officeDocument/2006/relationships" id="259" r:id="Rce1d05f096474e14"/>
    <p:sldId xmlns:r="http://schemas.openxmlformats.org/officeDocument/2006/relationships" id="260" r:id="R1024f08d2d124099"/>
    <p:sldId xmlns:r="http://schemas.openxmlformats.org/officeDocument/2006/relationships" id="261" r:id="R2a9b79039486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0991db3a642bb" /><Relationship Type="http://schemas.openxmlformats.org/officeDocument/2006/relationships/slide" Target="/ppt/slides/slide1.xml" Id="R506ae089260f4ec8" /><Relationship Type="http://schemas.openxmlformats.org/officeDocument/2006/relationships/slide" Target="/ppt/slides/slide2.xml" Id="R6310acbb19264e55" /><Relationship Type="http://schemas.openxmlformats.org/officeDocument/2006/relationships/slide" Target="/ppt/slides/slide3.xml" Id="R843fd8dd13dd46c8" /><Relationship Type="http://schemas.openxmlformats.org/officeDocument/2006/relationships/slide" Target="/ppt/slides/slide4.xml" Id="Rce1d05f096474e14" /><Relationship Type="http://schemas.openxmlformats.org/officeDocument/2006/relationships/slide" Target="/ppt/slides/slide5.xml" Id="R1024f08d2d124099" /><Relationship Type="http://schemas.openxmlformats.org/officeDocument/2006/relationships/slide" Target="/ppt/slides/slide6.xml" Id="R2a9b79039486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0fded32d8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83532ae654a9c" /><Relationship Type="http://schemas.openxmlformats.org/officeDocument/2006/relationships/theme" Target="/ppt/slideMasters/theme/theme1.xml" Id="R83658563d734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83532ae65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11b63a53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0f6d1b4964f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8df1bc6c2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8c2aa42b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b923e1394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289d40875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