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9440e78c3344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1c9aafdea487f"/>
  </p:sldMasterIdLst>
  <p:sldIdLst>
    <p:sldId xmlns:r="http://schemas.openxmlformats.org/officeDocument/2006/relationships" id="256" r:id="R09521dec568246ed"/>
    <p:sldId xmlns:r="http://schemas.openxmlformats.org/officeDocument/2006/relationships" id="257" r:id="R8d62304ca2c74a72"/>
    <p:sldId xmlns:r="http://schemas.openxmlformats.org/officeDocument/2006/relationships" id="258" r:id="R0bae4685fa1941dd"/>
    <p:sldId xmlns:r="http://schemas.openxmlformats.org/officeDocument/2006/relationships" id="259" r:id="Rf9451344b2f6445b"/>
    <p:sldId xmlns:r="http://schemas.openxmlformats.org/officeDocument/2006/relationships" id="260" r:id="R47bb21f3b549408e"/>
    <p:sldId xmlns:r="http://schemas.openxmlformats.org/officeDocument/2006/relationships" id="261" r:id="R6f1cf5d2175f4a40"/>
    <p:sldId xmlns:r="http://schemas.openxmlformats.org/officeDocument/2006/relationships" id="262" r:id="Rec890d9c6db3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1c9aafdea487f" /><Relationship Type="http://schemas.openxmlformats.org/officeDocument/2006/relationships/slide" Target="/ppt/slides/slide1.xml" Id="R09521dec568246ed" /><Relationship Type="http://schemas.openxmlformats.org/officeDocument/2006/relationships/slide" Target="/ppt/slides/slide2.xml" Id="R8d62304ca2c74a72" /><Relationship Type="http://schemas.openxmlformats.org/officeDocument/2006/relationships/slide" Target="/ppt/slides/slide3.xml" Id="R0bae4685fa1941dd" /><Relationship Type="http://schemas.openxmlformats.org/officeDocument/2006/relationships/slide" Target="/ppt/slides/slide4.xml" Id="Rf9451344b2f6445b" /><Relationship Type="http://schemas.openxmlformats.org/officeDocument/2006/relationships/slide" Target="/ppt/slides/slide5.xml" Id="R47bb21f3b549408e" /><Relationship Type="http://schemas.openxmlformats.org/officeDocument/2006/relationships/slide" Target="/ppt/slides/slide6.xml" Id="R6f1cf5d2175f4a40" /><Relationship Type="http://schemas.openxmlformats.org/officeDocument/2006/relationships/slide" Target="/ppt/slides/slide7.xml" Id="Rec890d9c6db3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40131d8c7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ce3c8dfdf41c6" /><Relationship Type="http://schemas.openxmlformats.org/officeDocument/2006/relationships/theme" Target="/ppt/slideMasters/theme/theme1.xml" Id="Rc9c203651bd2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ce3c8dfdf41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84d693e8544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fea1951de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e88f838ee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df77ca3d846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a7b592ce4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d8728cd4846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506650ab4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−32 537 208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1 633 690 506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1 696 512 829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1 842 545 114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