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e4dd4b02a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fa3e64d7c477a"/>
  </p:sldMasterIdLst>
  <p:sldIdLst>
    <p:sldId xmlns:r="http://schemas.openxmlformats.org/officeDocument/2006/relationships" id="256" r:id="R30ff48f146d34bbc"/>
    <p:sldId xmlns:r="http://schemas.openxmlformats.org/officeDocument/2006/relationships" id="257" r:id="R4f75bfed51844cb2"/>
    <p:sldId xmlns:r="http://schemas.openxmlformats.org/officeDocument/2006/relationships" id="258" r:id="Ra4dd3b1b09c64dba"/>
    <p:sldId xmlns:r="http://schemas.openxmlformats.org/officeDocument/2006/relationships" id="259" r:id="Reba852cb8ff348f3"/>
    <p:sldId xmlns:r="http://schemas.openxmlformats.org/officeDocument/2006/relationships" id="260" r:id="R2fab77c224b14afc"/>
    <p:sldId xmlns:r="http://schemas.openxmlformats.org/officeDocument/2006/relationships" id="261" r:id="R1ce5512b64a24be4"/>
    <p:sldId xmlns:r="http://schemas.openxmlformats.org/officeDocument/2006/relationships" id="262" r:id="Ra48dda322cb9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fa3e64d7c477a" /><Relationship Type="http://schemas.openxmlformats.org/officeDocument/2006/relationships/slide" Target="/ppt/slides/slide1.xml" Id="R30ff48f146d34bbc" /><Relationship Type="http://schemas.openxmlformats.org/officeDocument/2006/relationships/slide" Target="/ppt/slides/slide2.xml" Id="R4f75bfed51844cb2" /><Relationship Type="http://schemas.openxmlformats.org/officeDocument/2006/relationships/slide" Target="/ppt/slides/slide3.xml" Id="Ra4dd3b1b09c64dba" /><Relationship Type="http://schemas.openxmlformats.org/officeDocument/2006/relationships/slide" Target="/ppt/slides/slide4.xml" Id="Reba852cb8ff348f3" /><Relationship Type="http://schemas.openxmlformats.org/officeDocument/2006/relationships/slide" Target="/ppt/slides/slide5.xml" Id="R2fab77c224b14afc" /><Relationship Type="http://schemas.openxmlformats.org/officeDocument/2006/relationships/slide" Target="/ppt/slides/slide6.xml" Id="R1ce5512b64a24be4" /><Relationship Type="http://schemas.openxmlformats.org/officeDocument/2006/relationships/slide" Target="/ppt/slides/slide7.xml" Id="Ra48dda322cb9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d191aec9a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b17156334a06" /><Relationship Type="http://schemas.openxmlformats.org/officeDocument/2006/relationships/theme" Target="/ppt/slideMasters/theme/theme1.xml" Id="Rfaccad9e18c9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6b1715633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7b096d783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dc2f95cd9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523ed085f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4e5b4ba3348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cd2c4d16e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3869b08f9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20e6af998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HOKAHEY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14 084 309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92 026 731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DAG SIGVART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