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f9f7dab8ee4c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c4128dbc8a4756"/>
  </p:sldMasterIdLst>
  <p:sldIdLst>
    <p:sldId xmlns:r="http://schemas.openxmlformats.org/officeDocument/2006/relationships" id="256" r:id="R17c574874f5a4226"/>
    <p:sldId xmlns:r="http://schemas.openxmlformats.org/officeDocument/2006/relationships" id="257" r:id="Rca508b01d6a9416c"/>
    <p:sldId xmlns:r="http://schemas.openxmlformats.org/officeDocument/2006/relationships" id="258" r:id="R33184a4fb1944f7e"/>
    <p:sldId xmlns:r="http://schemas.openxmlformats.org/officeDocument/2006/relationships" id="259" r:id="Re1fe6b0dfe0f485d"/>
    <p:sldId xmlns:r="http://schemas.openxmlformats.org/officeDocument/2006/relationships" id="260" r:id="R269f3d3f154a418f"/>
    <p:sldId xmlns:r="http://schemas.openxmlformats.org/officeDocument/2006/relationships" id="261" r:id="Rf709c033e6f7430b"/>
    <p:sldId xmlns:r="http://schemas.openxmlformats.org/officeDocument/2006/relationships" id="262" r:id="R78c9d29fbbb641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4128dbc8a4756" /><Relationship Type="http://schemas.openxmlformats.org/officeDocument/2006/relationships/slide" Target="/ppt/slides/slide1.xml" Id="R17c574874f5a4226" /><Relationship Type="http://schemas.openxmlformats.org/officeDocument/2006/relationships/slide" Target="/ppt/slides/slide2.xml" Id="Rca508b01d6a9416c" /><Relationship Type="http://schemas.openxmlformats.org/officeDocument/2006/relationships/slide" Target="/ppt/slides/slide3.xml" Id="R33184a4fb1944f7e" /><Relationship Type="http://schemas.openxmlformats.org/officeDocument/2006/relationships/slide" Target="/ppt/slides/slide4.xml" Id="Re1fe6b0dfe0f485d" /><Relationship Type="http://schemas.openxmlformats.org/officeDocument/2006/relationships/slide" Target="/ppt/slides/slide5.xml" Id="R269f3d3f154a418f" /><Relationship Type="http://schemas.openxmlformats.org/officeDocument/2006/relationships/slide" Target="/ppt/slides/slide6.xml" Id="Rf709c033e6f7430b" /><Relationship Type="http://schemas.openxmlformats.org/officeDocument/2006/relationships/slide" Target="/ppt/slides/slide7.xml" Id="R78c9d29fbbb641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c2b6b3a7d42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c77d6d6794266" /><Relationship Type="http://schemas.openxmlformats.org/officeDocument/2006/relationships/theme" Target="/ppt/slideMasters/theme/theme1.xml" Id="R34539f414237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8c77d6d67942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ec39bf01e48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a318e781c48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b809afc0742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c176d1c84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c490be19444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a855a9fb74a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e13a7b8d3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EIENDOMSINVEST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1 666 795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2 171 100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10 639 822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ARNE TYSE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TYSE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TYSE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920 195 741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