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acfa16a764e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97486707c49f3"/>
  </p:sldMasterIdLst>
  <p:sldIdLst>
    <p:sldId xmlns:r="http://schemas.openxmlformats.org/officeDocument/2006/relationships" id="256" r:id="R5188806ee8fa4695"/>
    <p:sldId xmlns:r="http://schemas.openxmlformats.org/officeDocument/2006/relationships" id="257" r:id="Rcd23c267c1114d74"/>
    <p:sldId xmlns:r="http://schemas.openxmlformats.org/officeDocument/2006/relationships" id="258" r:id="R60f41b3d57ad4aad"/>
    <p:sldId xmlns:r="http://schemas.openxmlformats.org/officeDocument/2006/relationships" id="259" r:id="R957fa1ea4478425c"/>
    <p:sldId xmlns:r="http://schemas.openxmlformats.org/officeDocument/2006/relationships" id="260" r:id="R3aeab84d7f1d4fc3"/>
    <p:sldId xmlns:r="http://schemas.openxmlformats.org/officeDocument/2006/relationships" id="261" r:id="R8372226a8a604976"/>
    <p:sldId xmlns:r="http://schemas.openxmlformats.org/officeDocument/2006/relationships" id="262" r:id="R3fadc19a1933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97486707c49f3" /><Relationship Type="http://schemas.openxmlformats.org/officeDocument/2006/relationships/slide" Target="/ppt/slides/slide1.xml" Id="R5188806ee8fa4695" /><Relationship Type="http://schemas.openxmlformats.org/officeDocument/2006/relationships/slide" Target="/ppt/slides/slide2.xml" Id="Rcd23c267c1114d74" /><Relationship Type="http://schemas.openxmlformats.org/officeDocument/2006/relationships/slide" Target="/ppt/slides/slide3.xml" Id="R60f41b3d57ad4aad" /><Relationship Type="http://schemas.openxmlformats.org/officeDocument/2006/relationships/slide" Target="/ppt/slides/slide4.xml" Id="R957fa1ea4478425c" /><Relationship Type="http://schemas.openxmlformats.org/officeDocument/2006/relationships/slide" Target="/ppt/slides/slide5.xml" Id="R3aeab84d7f1d4fc3" /><Relationship Type="http://schemas.openxmlformats.org/officeDocument/2006/relationships/slide" Target="/ppt/slides/slide6.xml" Id="R8372226a8a604976" /><Relationship Type="http://schemas.openxmlformats.org/officeDocument/2006/relationships/slide" Target="/ppt/slides/slide7.xml" Id="R3fadc19a1933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57cff8be4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81f04864a4499" /><Relationship Type="http://schemas.openxmlformats.org/officeDocument/2006/relationships/theme" Target="/ppt/slideMasters/theme/theme1.xml" Id="Rf0e48514674f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d81f04864a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ef663e8fa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172d1a207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bd1a057d5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af1b9321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c28435f6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0a9d969d8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6b4238d01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