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d7fa64986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c93c3d4a24d75"/>
  </p:sldMasterIdLst>
  <p:sldIdLst>
    <p:sldId xmlns:r="http://schemas.openxmlformats.org/officeDocument/2006/relationships" id="256" r:id="R3d9d8f6da8544c8f"/>
    <p:sldId xmlns:r="http://schemas.openxmlformats.org/officeDocument/2006/relationships" id="257" r:id="Re1bbfdae13b74331"/>
    <p:sldId xmlns:r="http://schemas.openxmlformats.org/officeDocument/2006/relationships" id="258" r:id="R9149812e545c40e8"/>
    <p:sldId xmlns:r="http://schemas.openxmlformats.org/officeDocument/2006/relationships" id="259" r:id="Rea2edde25e834587"/>
    <p:sldId xmlns:r="http://schemas.openxmlformats.org/officeDocument/2006/relationships" id="260" r:id="R89a6751f1e844f0c"/>
    <p:sldId xmlns:r="http://schemas.openxmlformats.org/officeDocument/2006/relationships" id="261" r:id="R5bbaa667e9474097"/>
    <p:sldId xmlns:r="http://schemas.openxmlformats.org/officeDocument/2006/relationships" id="262" r:id="Racfa7f0e41eb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c93c3d4a24d75" /><Relationship Type="http://schemas.openxmlformats.org/officeDocument/2006/relationships/slide" Target="/ppt/slides/slide1.xml" Id="R3d9d8f6da8544c8f" /><Relationship Type="http://schemas.openxmlformats.org/officeDocument/2006/relationships/slide" Target="/ppt/slides/slide2.xml" Id="Re1bbfdae13b74331" /><Relationship Type="http://schemas.openxmlformats.org/officeDocument/2006/relationships/slide" Target="/ppt/slides/slide3.xml" Id="R9149812e545c40e8" /><Relationship Type="http://schemas.openxmlformats.org/officeDocument/2006/relationships/slide" Target="/ppt/slides/slide4.xml" Id="Rea2edde25e834587" /><Relationship Type="http://schemas.openxmlformats.org/officeDocument/2006/relationships/slide" Target="/ppt/slides/slide5.xml" Id="R89a6751f1e844f0c" /><Relationship Type="http://schemas.openxmlformats.org/officeDocument/2006/relationships/slide" Target="/ppt/slides/slide6.xml" Id="R5bbaa667e9474097" /><Relationship Type="http://schemas.openxmlformats.org/officeDocument/2006/relationships/slide" Target="/ppt/slides/slide7.xml" Id="Racfa7f0e41eb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7c53a8903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bd72d109a4b44" /><Relationship Type="http://schemas.openxmlformats.org/officeDocument/2006/relationships/theme" Target="/ppt/slideMasters/theme/theme1.xml" Id="R00a8ae2fc460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bd72d109a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e2d083e45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6c2d0924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571e2b65c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3e741fcfd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7e1c0398a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b7e1b3f0346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91b3afe6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26 903 163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1 193 529 250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1 194 088 671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920 211 208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