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68b396d67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3d2b01f99400a"/>
  </p:sldMasterIdLst>
  <p:sldIdLst>
    <p:sldId xmlns:r="http://schemas.openxmlformats.org/officeDocument/2006/relationships" id="256" r:id="R9a0ac2ed43df4bb0"/>
    <p:sldId xmlns:r="http://schemas.openxmlformats.org/officeDocument/2006/relationships" id="257" r:id="R1bad07df837f4448"/>
    <p:sldId xmlns:r="http://schemas.openxmlformats.org/officeDocument/2006/relationships" id="258" r:id="R9cd7ecff9e30413d"/>
    <p:sldId xmlns:r="http://schemas.openxmlformats.org/officeDocument/2006/relationships" id="259" r:id="R611adfca5f3340f9"/>
    <p:sldId xmlns:r="http://schemas.openxmlformats.org/officeDocument/2006/relationships" id="260" r:id="Rf3ae77e547b44549"/>
    <p:sldId xmlns:r="http://schemas.openxmlformats.org/officeDocument/2006/relationships" id="261" r:id="R9ee045525c3e4ed8"/>
    <p:sldId xmlns:r="http://schemas.openxmlformats.org/officeDocument/2006/relationships" id="262" r:id="R0ce0825cabc6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3d2b01f99400a" /><Relationship Type="http://schemas.openxmlformats.org/officeDocument/2006/relationships/slide" Target="/ppt/slides/slide1.xml" Id="R9a0ac2ed43df4bb0" /><Relationship Type="http://schemas.openxmlformats.org/officeDocument/2006/relationships/slide" Target="/ppt/slides/slide2.xml" Id="R1bad07df837f4448" /><Relationship Type="http://schemas.openxmlformats.org/officeDocument/2006/relationships/slide" Target="/ppt/slides/slide3.xml" Id="R9cd7ecff9e30413d" /><Relationship Type="http://schemas.openxmlformats.org/officeDocument/2006/relationships/slide" Target="/ppt/slides/slide4.xml" Id="R611adfca5f3340f9" /><Relationship Type="http://schemas.openxmlformats.org/officeDocument/2006/relationships/slide" Target="/ppt/slides/slide5.xml" Id="Rf3ae77e547b44549" /><Relationship Type="http://schemas.openxmlformats.org/officeDocument/2006/relationships/slide" Target="/ppt/slides/slide6.xml" Id="R9ee045525c3e4ed8" /><Relationship Type="http://schemas.openxmlformats.org/officeDocument/2006/relationships/slide" Target="/ppt/slides/slide7.xml" Id="R0ce0825cabc6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410f9abe3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2c6355a34854" /><Relationship Type="http://schemas.openxmlformats.org/officeDocument/2006/relationships/theme" Target="/ppt/slideMasters/theme/theme1.xml" Id="R15981bedeae0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d2c6355a3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ebd5443e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355b9114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fd0c5c5c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d243d79a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ac82d420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414e5bf32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845f3964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