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1c7cd3f18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56e26de3b4a50"/>
  </p:sldMasterIdLst>
  <p:sldIdLst>
    <p:sldId xmlns:r="http://schemas.openxmlformats.org/officeDocument/2006/relationships" id="256" r:id="R8b2ae3836415424d"/>
    <p:sldId xmlns:r="http://schemas.openxmlformats.org/officeDocument/2006/relationships" id="257" r:id="Ra2490c2044644c79"/>
    <p:sldId xmlns:r="http://schemas.openxmlformats.org/officeDocument/2006/relationships" id="258" r:id="Ra14661379e404d71"/>
    <p:sldId xmlns:r="http://schemas.openxmlformats.org/officeDocument/2006/relationships" id="259" r:id="R9143e5a9a26c42c4"/>
    <p:sldId xmlns:r="http://schemas.openxmlformats.org/officeDocument/2006/relationships" id="260" r:id="R684fc14e782d4bbf"/>
    <p:sldId xmlns:r="http://schemas.openxmlformats.org/officeDocument/2006/relationships" id="261" r:id="R265f15a7917e4848"/>
    <p:sldId xmlns:r="http://schemas.openxmlformats.org/officeDocument/2006/relationships" id="262" r:id="Rb7ac99b0ec98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56e26de3b4a50" /><Relationship Type="http://schemas.openxmlformats.org/officeDocument/2006/relationships/slide" Target="/ppt/slides/slide1.xml" Id="R8b2ae3836415424d" /><Relationship Type="http://schemas.openxmlformats.org/officeDocument/2006/relationships/slide" Target="/ppt/slides/slide2.xml" Id="Ra2490c2044644c79" /><Relationship Type="http://schemas.openxmlformats.org/officeDocument/2006/relationships/slide" Target="/ppt/slides/slide3.xml" Id="Ra14661379e404d71" /><Relationship Type="http://schemas.openxmlformats.org/officeDocument/2006/relationships/slide" Target="/ppt/slides/slide4.xml" Id="R9143e5a9a26c42c4" /><Relationship Type="http://schemas.openxmlformats.org/officeDocument/2006/relationships/slide" Target="/ppt/slides/slide5.xml" Id="R684fc14e782d4bbf" /><Relationship Type="http://schemas.openxmlformats.org/officeDocument/2006/relationships/slide" Target="/ppt/slides/slide6.xml" Id="R265f15a7917e4848" /><Relationship Type="http://schemas.openxmlformats.org/officeDocument/2006/relationships/slide" Target="/ppt/slides/slide7.xml" Id="Rb7ac99b0ec98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3ab0934cd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9b2cc1234ac8" /><Relationship Type="http://schemas.openxmlformats.org/officeDocument/2006/relationships/theme" Target="/ppt/slideMasters/theme/theme1.xml" Id="R3091c7db70c4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c09b2cc123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33f8f539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c59dbc11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be137a0f4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708bdeb0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69d78a667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dbaadaa0a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6e0d0b12c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