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8c2b098ec049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4e1391f34441b0"/>
  </p:sldMasterIdLst>
  <p:sldIdLst>
    <p:sldId xmlns:r="http://schemas.openxmlformats.org/officeDocument/2006/relationships" id="256" r:id="R182d8d777e4f4ad7"/>
    <p:sldId xmlns:r="http://schemas.openxmlformats.org/officeDocument/2006/relationships" id="257" r:id="Rb8f3ad3756264e8f"/>
    <p:sldId xmlns:r="http://schemas.openxmlformats.org/officeDocument/2006/relationships" id="258" r:id="Rf1f1e7d86c8c4d88"/>
    <p:sldId xmlns:r="http://schemas.openxmlformats.org/officeDocument/2006/relationships" id="259" r:id="Rda33653a213a435a"/>
    <p:sldId xmlns:r="http://schemas.openxmlformats.org/officeDocument/2006/relationships" id="260" r:id="R3afdfa53055f4090"/>
    <p:sldId xmlns:r="http://schemas.openxmlformats.org/officeDocument/2006/relationships" id="261" r:id="Rcc362b18245344ff"/>
    <p:sldId xmlns:r="http://schemas.openxmlformats.org/officeDocument/2006/relationships" id="262" r:id="R86441f6b34b546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e1391f34441b0" /><Relationship Type="http://schemas.openxmlformats.org/officeDocument/2006/relationships/slide" Target="/ppt/slides/slide1.xml" Id="R182d8d777e4f4ad7" /><Relationship Type="http://schemas.openxmlformats.org/officeDocument/2006/relationships/slide" Target="/ppt/slides/slide2.xml" Id="Rb8f3ad3756264e8f" /><Relationship Type="http://schemas.openxmlformats.org/officeDocument/2006/relationships/slide" Target="/ppt/slides/slide3.xml" Id="Rf1f1e7d86c8c4d88" /><Relationship Type="http://schemas.openxmlformats.org/officeDocument/2006/relationships/slide" Target="/ppt/slides/slide4.xml" Id="Rda33653a213a435a" /><Relationship Type="http://schemas.openxmlformats.org/officeDocument/2006/relationships/slide" Target="/ppt/slides/slide5.xml" Id="R3afdfa53055f4090" /><Relationship Type="http://schemas.openxmlformats.org/officeDocument/2006/relationships/slide" Target="/ppt/slides/slide6.xml" Id="Rcc362b18245344ff" /><Relationship Type="http://schemas.openxmlformats.org/officeDocument/2006/relationships/slide" Target="/ppt/slides/slide7.xml" Id="R86441f6b34b546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e14d5c9c84e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e93b025244440" /><Relationship Type="http://schemas.openxmlformats.org/officeDocument/2006/relationships/theme" Target="/ppt/slideMasters/theme/theme1.xml" Id="Rcce0ca0badc5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7e93b0252444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9fbb079b74f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f66dbdf3447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a140cd096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fd576e8cf4f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23eea8bc14d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ba45e1d8444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0978292f449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KRISCAS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3 182 311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CARL ANDERS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KRISTINE FLATAUKAN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920 297 706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