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f0b35f3ad241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19d0d265c645b7"/>
  </p:sldMasterIdLst>
  <p:sldIdLst>
    <p:sldId xmlns:r="http://schemas.openxmlformats.org/officeDocument/2006/relationships" id="256" r:id="Rfcf49896bcf54b62"/>
    <p:sldId xmlns:r="http://schemas.openxmlformats.org/officeDocument/2006/relationships" id="257" r:id="R4f018f0eb4f84516"/>
    <p:sldId xmlns:r="http://schemas.openxmlformats.org/officeDocument/2006/relationships" id="258" r:id="Rda776912978d40e2"/>
    <p:sldId xmlns:r="http://schemas.openxmlformats.org/officeDocument/2006/relationships" id="259" r:id="Rb414c377bd1043ea"/>
    <p:sldId xmlns:r="http://schemas.openxmlformats.org/officeDocument/2006/relationships" id="260" r:id="R69a526d53cc740a0"/>
    <p:sldId xmlns:r="http://schemas.openxmlformats.org/officeDocument/2006/relationships" id="261" r:id="R93535ca2c140475f"/>
    <p:sldId xmlns:r="http://schemas.openxmlformats.org/officeDocument/2006/relationships" id="262" r:id="R8805bfd3b7ae46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9d0d265c645b7" /><Relationship Type="http://schemas.openxmlformats.org/officeDocument/2006/relationships/slide" Target="/ppt/slides/slide1.xml" Id="Rfcf49896bcf54b62" /><Relationship Type="http://schemas.openxmlformats.org/officeDocument/2006/relationships/slide" Target="/ppt/slides/slide2.xml" Id="R4f018f0eb4f84516" /><Relationship Type="http://schemas.openxmlformats.org/officeDocument/2006/relationships/slide" Target="/ppt/slides/slide3.xml" Id="Rda776912978d40e2" /><Relationship Type="http://schemas.openxmlformats.org/officeDocument/2006/relationships/slide" Target="/ppt/slides/slide4.xml" Id="Rb414c377bd1043ea" /><Relationship Type="http://schemas.openxmlformats.org/officeDocument/2006/relationships/slide" Target="/ppt/slides/slide5.xml" Id="R69a526d53cc740a0" /><Relationship Type="http://schemas.openxmlformats.org/officeDocument/2006/relationships/slide" Target="/ppt/slides/slide6.xml" Id="R93535ca2c140475f" /><Relationship Type="http://schemas.openxmlformats.org/officeDocument/2006/relationships/slide" Target="/ppt/slides/slide7.xml" Id="R8805bfd3b7ae46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2f16669e840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06b53bf5843b3" /><Relationship Type="http://schemas.openxmlformats.org/officeDocument/2006/relationships/theme" Target="/ppt/slideMasters/theme/theme1.xml" Id="R576dea54e23f40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f06b53bf5843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9ce9fd5e947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1e3156fed46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45ae5d14d42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790b4f8cf43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28b7e3eb84a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42943b9014c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5b34bb0cc4f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NAUSTE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INVEST AS ble etablert [år] og holder til i Eresfjord.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1 013 058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5 060 806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11 063 052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MAGNE ARNOLD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KAROLINE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KIKKA JOHNSEN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MARIANNE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v/Magne Nauste, Naustevegen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6470 Eresfjord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920 312 594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