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24dd56ceb145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3a71b37e5c4d38"/>
  </p:sldMasterIdLst>
  <p:sldIdLst>
    <p:sldId xmlns:r="http://schemas.openxmlformats.org/officeDocument/2006/relationships" id="256" r:id="Rc22988bdf0344842"/>
    <p:sldId xmlns:r="http://schemas.openxmlformats.org/officeDocument/2006/relationships" id="257" r:id="Rf500b97742fe4bf5"/>
    <p:sldId xmlns:r="http://schemas.openxmlformats.org/officeDocument/2006/relationships" id="258" r:id="Rc821ea62cd1e4ae0"/>
    <p:sldId xmlns:r="http://schemas.openxmlformats.org/officeDocument/2006/relationships" id="259" r:id="Rbc5044d7b9614247"/>
    <p:sldId xmlns:r="http://schemas.openxmlformats.org/officeDocument/2006/relationships" id="260" r:id="Rc1c6001d6a214bd5"/>
    <p:sldId xmlns:r="http://schemas.openxmlformats.org/officeDocument/2006/relationships" id="261" r:id="R999f2c94963c4f35"/>
    <p:sldId xmlns:r="http://schemas.openxmlformats.org/officeDocument/2006/relationships" id="262" r:id="R8500aea952f648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3a71b37e5c4d38" /><Relationship Type="http://schemas.openxmlformats.org/officeDocument/2006/relationships/slide" Target="/ppt/slides/slide1.xml" Id="Rc22988bdf0344842" /><Relationship Type="http://schemas.openxmlformats.org/officeDocument/2006/relationships/slide" Target="/ppt/slides/slide2.xml" Id="Rf500b97742fe4bf5" /><Relationship Type="http://schemas.openxmlformats.org/officeDocument/2006/relationships/slide" Target="/ppt/slides/slide3.xml" Id="Rc821ea62cd1e4ae0" /><Relationship Type="http://schemas.openxmlformats.org/officeDocument/2006/relationships/slide" Target="/ppt/slides/slide4.xml" Id="Rbc5044d7b9614247" /><Relationship Type="http://schemas.openxmlformats.org/officeDocument/2006/relationships/slide" Target="/ppt/slides/slide5.xml" Id="Rc1c6001d6a214bd5" /><Relationship Type="http://schemas.openxmlformats.org/officeDocument/2006/relationships/slide" Target="/ppt/slides/slide6.xml" Id="R999f2c94963c4f35" /><Relationship Type="http://schemas.openxmlformats.org/officeDocument/2006/relationships/slide" Target="/ppt/slides/slide7.xml" Id="R8500aea952f648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7febc695b642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a45b2c5d74fc3" /><Relationship Type="http://schemas.openxmlformats.org/officeDocument/2006/relationships/theme" Target="/ppt/slideMasters/theme/theme1.xml" Id="R28ee5367dfb54b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2a45b2c5d74f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a6db5f49140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a9277ea104a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6b1e3de434d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015fb758843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b225d8e8144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8c5b2135f49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59f4f528b43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K37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K37 HOLDING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1 036 534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717 965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−6 078 396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38 089 789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177 906 408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FAVENTE EIENDOM AS  –  38,2 %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 –  20,3 %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SILDRING AS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REMO AS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EAG HOLDING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AS  –  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ADB-Senteret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920 321 828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