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b0da731480e47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4d3e841d05b4eaa"/>
  </p:sldMasterIdLst>
  <p:sldIdLst>
    <p:sldId xmlns:r="http://schemas.openxmlformats.org/officeDocument/2006/relationships" id="256" r:id="R9366647b496e4b4d"/>
    <p:sldId xmlns:r="http://schemas.openxmlformats.org/officeDocument/2006/relationships" id="257" r:id="R4582fc807bb24b5d"/>
    <p:sldId xmlns:r="http://schemas.openxmlformats.org/officeDocument/2006/relationships" id="258" r:id="R3a3138e4ef894292"/>
    <p:sldId xmlns:r="http://schemas.openxmlformats.org/officeDocument/2006/relationships" id="259" r:id="R1d88e64e99534be2"/>
    <p:sldId xmlns:r="http://schemas.openxmlformats.org/officeDocument/2006/relationships" id="260" r:id="R43f449ad521f4049"/>
    <p:sldId xmlns:r="http://schemas.openxmlformats.org/officeDocument/2006/relationships" id="261" r:id="Re03b21a80930430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d3e841d05b4eaa" /><Relationship Type="http://schemas.openxmlformats.org/officeDocument/2006/relationships/slide" Target="/ppt/slides/slide1.xml" Id="R9366647b496e4b4d" /><Relationship Type="http://schemas.openxmlformats.org/officeDocument/2006/relationships/slide" Target="/ppt/slides/slide2.xml" Id="R4582fc807bb24b5d" /><Relationship Type="http://schemas.openxmlformats.org/officeDocument/2006/relationships/slide" Target="/ppt/slides/slide3.xml" Id="R3a3138e4ef894292" /><Relationship Type="http://schemas.openxmlformats.org/officeDocument/2006/relationships/slide" Target="/ppt/slides/slide4.xml" Id="R1d88e64e99534be2" /><Relationship Type="http://schemas.openxmlformats.org/officeDocument/2006/relationships/slide" Target="/ppt/slides/slide5.xml" Id="R43f449ad521f4049" /><Relationship Type="http://schemas.openxmlformats.org/officeDocument/2006/relationships/slide" Target="/ppt/slides/slide6.xml" Id="Re03b21a80930430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7054b701c24dd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cdb853cdce487b" /><Relationship Type="http://schemas.openxmlformats.org/officeDocument/2006/relationships/theme" Target="/ppt/slideMasters/theme/theme1.xml" Id="Ref480eca43334b8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bcdb853cdce487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0a0a8baee24e8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03f33b98f94b3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f07c3d9944419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9f906a88e64c1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e25f2dd0d7437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c0123248a940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P2EM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Oskar Braatens veg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7024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920 337 708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