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9e382b3fc441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e170a0ba8d4b89"/>
  </p:sldMasterIdLst>
  <p:sldIdLst>
    <p:sldId xmlns:r="http://schemas.openxmlformats.org/officeDocument/2006/relationships" id="256" r:id="Rd93f53ad95734fee"/>
    <p:sldId xmlns:r="http://schemas.openxmlformats.org/officeDocument/2006/relationships" id="257" r:id="R18af010174c24053"/>
    <p:sldId xmlns:r="http://schemas.openxmlformats.org/officeDocument/2006/relationships" id="258" r:id="R6c105d83b40e4c5a"/>
    <p:sldId xmlns:r="http://schemas.openxmlformats.org/officeDocument/2006/relationships" id="259" r:id="R41970579ddb64b70"/>
    <p:sldId xmlns:r="http://schemas.openxmlformats.org/officeDocument/2006/relationships" id="260" r:id="R6fe874f7026c4a48"/>
    <p:sldId xmlns:r="http://schemas.openxmlformats.org/officeDocument/2006/relationships" id="261" r:id="Reba599a696da4b19"/>
    <p:sldId xmlns:r="http://schemas.openxmlformats.org/officeDocument/2006/relationships" id="262" r:id="Rab49e595fae643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e170a0ba8d4b89" /><Relationship Type="http://schemas.openxmlformats.org/officeDocument/2006/relationships/slide" Target="/ppt/slides/slide1.xml" Id="Rd93f53ad95734fee" /><Relationship Type="http://schemas.openxmlformats.org/officeDocument/2006/relationships/slide" Target="/ppt/slides/slide2.xml" Id="R18af010174c24053" /><Relationship Type="http://schemas.openxmlformats.org/officeDocument/2006/relationships/slide" Target="/ppt/slides/slide3.xml" Id="R6c105d83b40e4c5a" /><Relationship Type="http://schemas.openxmlformats.org/officeDocument/2006/relationships/slide" Target="/ppt/slides/slide4.xml" Id="R41970579ddb64b70" /><Relationship Type="http://schemas.openxmlformats.org/officeDocument/2006/relationships/slide" Target="/ppt/slides/slide5.xml" Id="R6fe874f7026c4a48" /><Relationship Type="http://schemas.openxmlformats.org/officeDocument/2006/relationships/slide" Target="/ppt/slides/slide6.xml" Id="Reba599a696da4b19" /><Relationship Type="http://schemas.openxmlformats.org/officeDocument/2006/relationships/slide" Target="/ppt/slides/slide7.xml" Id="Rab49e595fae643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485183a82247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f327464244cdb" /><Relationship Type="http://schemas.openxmlformats.org/officeDocument/2006/relationships/theme" Target="/ppt/slideMasters/theme/theme1.xml" Id="Ra48719b3574a41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cf327464244c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74313320044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4bc35a449142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464134d5d54a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bcc09e60c242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cedf2e87a47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497d7a02d40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34bfb54d3046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P2EM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P2EM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1 083 046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866 091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651 588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1 434 099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2 221 226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SKRØVSETH LARS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 Braatens veg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920 337 708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