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49b0c2522843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34cba854da439a"/>
  </p:sldMasterIdLst>
  <p:sldIdLst>
    <p:sldId xmlns:r="http://schemas.openxmlformats.org/officeDocument/2006/relationships" id="256" r:id="R79fd2d73019848ea"/>
    <p:sldId xmlns:r="http://schemas.openxmlformats.org/officeDocument/2006/relationships" id="257" r:id="Re879b63e62ff4a96"/>
    <p:sldId xmlns:r="http://schemas.openxmlformats.org/officeDocument/2006/relationships" id="258" r:id="Rf63f3a08c65e4f56"/>
    <p:sldId xmlns:r="http://schemas.openxmlformats.org/officeDocument/2006/relationships" id="259" r:id="Rfac104a3e6c441f8"/>
    <p:sldId xmlns:r="http://schemas.openxmlformats.org/officeDocument/2006/relationships" id="260" r:id="R9ee2588399a74e15"/>
    <p:sldId xmlns:r="http://schemas.openxmlformats.org/officeDocument/2006/relationships" id="261" r:id="R4351bb2d616e424b"/>
    <p:sldId xmlns:r="http://schemas.openxmlformats.org/officeDocument/2006/relationships" id="262" r:id="R3451921aefa148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4cba854da439a" /><Relationship Type="http://schemas.openxmlformats.org/officeDocument/2006/relationships/slide" Target="/ppt/slides/slide1.xml" Id="R79fd2d73019848ea" /><Relationship Type="http://schemas.openxmlformats.org/officeDocument/2006/relationships/slide" Target="/ppt/slides/slide2.xml" Id="Re879b63e62ff4a96" /><Relationship Type="http://schemas.openxmlformats.org/officeDocument/2006/relationships/slide" Target="/ppt/slides/slide3.xml" Id="Rf63f3a08c65e4f56" /><Relationship Type="http://schemas.openxmlformats.org/officeDocument/2006/relationships/slide" Target="/ppt/slides/slide4.xml" Id="Rfac104a3e6c441f8" /><Relationship Type="http://schemas.openxmlformats.org/officeDocument/2006/relationships/slide" Target="/ppt/slides/slide5.xml" Id="R9ee2588399a74e15" /><Relationship Type="http://schemas.openxmlformats.org/officeDocument/2006/relationships/slide" Target="/ppt/slides/slide6.xml" Id="R4351bb2d616e424b" /><Relationship Type="http://schemas.openxmlformats.org/officeDocument/2006/relationships/slide" Target="/ppt/slides/slide7.xml" Id="R3451921aefa148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64943a61343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e1ace82b04bd7" /><Relationship Type="http://schemas.openxmlformats.org/officeDocument/2006/relationships/theme" Target="/ppt/slideMasters/theme/theme1.xml" Id="Rc6ad97ae586a44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9e1ace82b04b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76e68128a49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39a0f1df04a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796dd01284b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8e36758b14b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c612565874d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1ab56eb5746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21961eb784f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LOE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357 018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−3 446 573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18 316 683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273 212 381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311 916 935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HOLDING 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HOLDING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EKJ INVEST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920 339 824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