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e24e8b32374d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70852a7b804990"/>
  </p:sldMasterIdLst>
  <p:sldIdLst>
    <p:sldId xmlns:r="http://schemas.openxmlformats.org/officeDocument/2006/relationships" id="256" r:id="R9163b4283f284987"/>
    <p:sldId xmlns:r="http://schemas.openxmlformats.org/officeDocument/2006/relationships" id="257" r:id="Rfc67b1bb9c4f4056"/>
    <p:sldId xmlns:r="http://schemas.openxmlformats.org/officeDocument/2006/relationships" id="258" r:id="R60f5742ed317448b"/>
    <p:sldId xmlns:r="http://schemas.openxmlformats.org/officeDocument/2006/relationships" id="259" r:id="R900b211ccf104a06"/>
    <p:sldId xmlns:r="http://schemas.openxmlformats.org/officeDocument/2006/relationships" id="260" r:id="R45aa59466e5b450e"/>
    <p:sldId xmlns:r="http://schemas.openxmlformats.org/officeDocument/2006/relationships" id="261" r:id="Rfe0879ef6a434f6b"/>
    <p:sldId xmlns:r="http://schemas.openxmlformats.org/officeDocument/2006/relationships" id="262" r:id="Rb9e8f181ee3641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70852a7b804990" /><Relationship Type="http://schemas.openxmlformats.org/officeDocument/2006/relationships/slide" Target="/ppt/slides/slide1.xml" Id="R9163b4283f284987" /><Relationship Type="http://schemas.openxmlformats.org/officeDocument/2006/relationships/slide" Target="/ppt/slides/slide2.xml" Id="Rfc67b1bb9c4f4056" /><Relationship Type="http://schemas.openxmlformats.org/officeDocument/2006/relationships/slide" Target="/ppt/slides/slide3.xml" Id="R60f5742ed317448b" /><Relationship Type="http://schemas.openxmlformats.org/officeDocument/2006/relationships/slide" Target="/ppt/slides/slide4.xml" Id="R900b211ccf104a06" /><Relationship Type="http://schemas.openxmlformats.org/officeDocument/2006/relationships/slide" Target="/ppt/slides/slide5.xml" Id="R45aa59466e5b450e" /><Relationship Type="http://schemas.openxmlformats.org/officeDocument/2006/relationships/slide" Target="/ppt/slides/slide6.xml" Id="Rfe0879ef6a434f6b" /><Relationship Type="http://schemas.openxmlformats.org/officeDocument/2006/relationships/slide" Target="/ppt/slides/slide7.xml" Id="Rb9e8f181ee3641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d84efbe9964a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dfdef0a5a4831" /><Relationship Type="http://schemas.openxmlformats.org/officeDocument/2006/relationships/theme" Target="/ppt/slideMasters/theme/theme1.xml" Id="R6135e6785f5345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ddfdef0a5a48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580cda6e04e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1c59ded934d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326a59e3147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f1584c55543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42b822d824a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8e8abad2940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60d2b4cf645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REDIT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REDIT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1 430 216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LINN CHATRINE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Teglverksgata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920 340 865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