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9371e5529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1bb2bd4424712"/>
  </p:sldMasterIdLst>
  <p:sldIdLst>
    <p:sldId xmlns:r="http://schemas.openxmlformats.org/officeDocument/2006/relationships" id="256" r:id="Rdf64e44ec64b4203"/>
    <p:sldId xmlns:r="http://schemas.openxmlformats.org/officeDocument/2006/relationships" id="257" r:id="R633b0e0253e04ab2"/>
    <p:sldId xmlns:r="http://schemas.openxmlformats.org/officeDocument/2006/relationships" id="258" r:id="R57e98e9d4be04342"/>
    <p:sldId xmlns:r="http://schemas.openxmlformats.org/officeDocument/2006/relationships" id="259" r:id="R3ffa81051f334325"/>
    <p:sldId xmlns:r="http://schemas.openxmlformats.org/officeDocument/2006/relationships" id="260" r:id="R9e38ce599c4549af"/>
    <p:sldId xmlns:r="http://schemas.openxmlformats.org/officeDocument/2006/relationships" id="261" r:id="Rc85e10fcafe847b9"/>
    <p:sldId xmlns:r="http://schemas.openxmlformats.org/officeDocument/2006/relationships" id="262" r:id="R024fd1f573f547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1bb2bd4424712" /><Relationship Type="http://schemas.openxmlformats.org/officeDocument/2006/relationships/slide" Target="/ppt/slides/slide1.xml" Id="Rdf64e44ec64b4203" /><Relationship Type="http://schemas.openxmlformats.org/officeDocument/2006/relationships/slide" Target="/ppt/slides/slide2.xml" Id="R633b0e0253e04ab2" /><Relationship Type="http://schemas.openxmlformats.org/officeDocument/2006/relationships/slide" Target="/ppt/slides/slide3.xml" Id="R57e98e9d4be04342" /><Relationship Type="http://schemas.openxmlformats.org/officeDocument/2006/relationships/slide" Target="/ppt/slides/slide4.xml" Id="R3ffa81051f334325" /><Relationship Type="http://schemas.openxmlformats.org/officeDocument/2006/relationships/slide" Target="/ppt/slides/slide5.xml" Id="R9e38ce599c4549af" /><Relationship Type="http://schemas.openxmlformats.org/officeDocument/2006/relationships/slide" Target="/ppt/slides/slide6.xml" Id="Rc85e10fcafe847b9" /><Relationship Type="http://schemas.openxmlformats.org/officeDocument/2006/relationships/slide" Target="/ppt/slides/slide7.xml" Id="R024fd1f573f547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079212ec3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5eea94d4642cd" /><Relationship Type="http://schemas.openxmlformats.org/officeDocument/2006/relationships/theme" Target="/ppt/slideMasters/theme/theme1.xml" Id="R8352cf632676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5eea94d46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e6abc4391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594387d3b49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ba5a41a2a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5031e1cf8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14ad9c87d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da94c63904a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0f0f9b41a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HUNGNES KALDHOL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