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f49e60b93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415e52d164d3d"/>
  </p:sldMasterIdLst>
  <p:sldIdLst>
    <p:sldId xmlns:r="http://schemas.openxmlformats.org/officeDocument/2006/relationships" id="256" r:id="R813c5d229f9a4527"/>
    <p:sldId xmlns:r="http://schemas.openxmlformats.org/officeDocument/2006/relationships" id="257" r:id="R7b7c7cbd1a9f48d4"/>
    <p:sldId xmlns:r="http://schemas.openxmlformats.org/officeDocument/2006/relationships" id="258" r:id="Rcb1108811f294405"/>
    <p:sldId xmlns:r="http://schemas.openxmlformats.org/officeDocument/2006/relationships" id="259" r:id="R2a966ac26e2243e8"/>
    <p:sldId xmlns:r="http://schemas.openxmlformats.org/officeDocument/2006/relationships" id="260" r:id="R05e752b6909440df"/>
    <p:sldId xmlns:r="http://schemas.openxmlformats.org/officeDocument/2006/relationships" id="261" r:id="R1f2142ef3510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415e52d164d3d" /><Relationship Type="http://schemas.openxmlformats.org/officeDocument/2006/relationships/slide" Target="/ppt/slides/slide1.xml" Id="R813c5d229f9a4527" /><Relationship Type="http://schemas.openxmlformats.org/officeDocument/2006/relationships/slide" Target="/ppt/slides/slide2.xml" Id="R7b7c7cbd1a9f48d4" /><Relationship Type="http://schemas.openxmlformats.org/officeDocument/2006/relationships/slide" Target="/ppt/slides/slide3.xml" Id="Rcb1108811f294405" /><Relationship Type="http://schemas.openxmlformats.org/officeDocument/2006/relationships/slide" Target="/ppt/slides/slide4.xml" Id="R2a966ac26e2243e8" /><Relationship Type="http://schemas.openxmlformats.org/officeDocument/2006/relationships/slide" Target="/ppt/slides/slide5.xml" Id="R05e752b6909440df" /><Relationship Type="http://schemas.openxmlformats.org/officeDocument/2006/relationships/slide" Target="/ppt/slides/slide6.xml" Id="R1f2142ef3510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ea662a40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34dbc6e5245dd" /><Relationship Type="http://schemas.openxmlformats.org/officeDocument/2006/relationships/theme" Target="/ppt/slideMasters/theme/theme1.xml" Id="R21042b5d4ec6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34dbc6e52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f214dd04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1c4f6292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bfd84b95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8a73de40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586c0e77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8c7cf1231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