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649a06a03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43427b40d4fbb"/>
  </p:sldMasterIdLst>
  <p:sldIdLst>
    <p:sldId xmlns:r="http://schemas.openxmlformats.org/officeDocument/2006/relationships" id="256" r:id="Rb3207ac8eef04360"/>
    <p:sldId xmlns:r="http://schemas.openxmlformats.org/officeDocument/2006/relationships" id="257" r:id="Rc431787392cb4e7b"/>
    <p:sldId xmlns:r="http://schemas.openxmlformats.org/officeDocument/2006/relationships" id="258" r:id="R7fdee5fb01ac4f77"/>
    <p:sldId xmlns:r="http://schemas.openxmlformats.org/officeDocument/2006/relationships" id="259" r:id="Re978457f096a4709"/>
    <p:sldId xmlns:r="http://schemas.openxmlformats.org/officeDocument/2006/relationships" id="260" r:id="R5469634397bb4267"/>
    <p:sldId xmlns:r="http://schemas.openxmlformats.org/officeDocument/2006/relationships" id="261" r:id="R17d9a20a881d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43427b40d4fbb" /><Relationship Type="http://schemas.openxmlformats.org/officeDocument/2006/relationships/slide" Target="/ppt/slides/slide1.xml" Id="Rb3207ac8eef04360" /><Relationship Type="http://schemas.openxmlformats.org/officeDocument/2006/relationships/slide" Target="/ppt/slides/slide2.xml" Id="Rc431787392cb4e7b" /><Relationship Type="http://schemas.openxmlformats.org/officeDocument/2006/relationships/slide" Target="/ppt/slides/slide3.xml" Id="R7fdee5fb01ac4f77" /><Relationship Type="http://schemas.openxmlformats.org/officeDocument/2006/relationships/slide" Target="/ppt/slides/slide4.xml" Id="Re978457f096a4709" /><Relationship Type="http://schemas.openxmlformats.org/officeDocument/2006/relationships/slide" Target="/ppt/slides/slide5.xml" Id="R5469634397bb4267" /><Relationship Type="http://schemas.openxmlformats.org/officeDocument/2006/relationships/slide" Target="/ppt/slides/slide6.xml" Id="R17d9a20a881d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1825d0863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7ae41d3c4016" /><Relationship Type="http://schemas.openxmlformats.org/officeDocument/2006/relationships/theme" Target="/ppt/slideMasters/theme/theme1.xml" Id="R4776e20c5c4b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e7ae41d3c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810c1736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688a6f96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eaf01e7d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db3b5c4b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cb295b08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e80cbcff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