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dd49fe27a845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7632f892844fef"/>
  </p:sldMasterIdLst>
  <p:sldIdLst>
    <p:sldId xmlns:r="http://schemas.openxmlformats.org/officeDocument/2006/relationships" id="256" r:id="R0a2fcb76b4924ae6"/>
    <p:sldId xmlns:r="http://schemas.openxmlformats.org/officeDocument/2006/relationships" id="257" r:id="R506315c5a47f4276"/>
    <p:sldId xmlns:r="http://schemas.openxmlformats.org/officeDocument/2006/relationships" id="258" r:id="R55797e38a38b45d2"/>
    <p:sldId xmlns:r="http://schemas.openxmlformats.org/officeDocument/2006/relationships" id="259" r:id="R6c9923ea80c7491a"/>
    <p:sldId xmlns:r="http://schemas.openxmlformats.org/officeDocument/2006/relationships" id="260" r:id="Rb07bce607da7419e"/>
    <p:sldId xmlns:r="http://schemas.openxmlformats.org/officeDocument/2006/relationships" id="261" r:id="R90aabd15b56c4e39"/>
    <p:sldId xmlns:r="http://schemas.openxmlformats.org/officeDocument/2006/relationships" id="262" r:id="R086422994d2e45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7632f892844fef" /><Relationship Type="http://schemas.openxmlformats.org/officeDocument/2006/relationships/slide" Target="/ppt/slides/slide1.xml" Id="R0a2fcb76b4924ae6" /><Relationship Type="http://schemas.openxmlformats.org/officeDocument/2006/relationships/slide" Target="/ppt/slides/slide2.xml" Id="R506315c5a47f4276" /><Relationship Type="http://schemas.openxmlformats.org/officeDocument/2006/relationships/slide" Target="/ppt/slides/slide3.xml" Id="R55797e38a38b45d2" /><Relationship Type="http://schemas.openxmlformats.org/officeDocument/2006/relationships/slide" Target="/ppt/slides/slide4.xml" Id="R6c9923ea80c7491a" /><Relationship Type="http://schemas.openxmlformats.org/officeDocument/2006/relationships/slide" Target="/ppt/slides/slide5.xml" Id="Rb07bce607da7419e" /><Relationship Type="http://schemas.openxmlformats.org/officeDocument/2006/relationships/slide" Target="/ppt/slides/slide6.xml" Id="R90aabd15b56c4e39" /><Relationship Type="http://schemas.openxmlformats.org/officeDocument/2006/relationships/slide" Target="/ppt/slides/slide7.xml" Id="R086422994d2e45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90de78fe847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dcf3a369e4939" /><Relationship Type="http://schemas.openxmlformats.org/officeDocument/2006/relationships/theme" Target="/ppt/slideMasters/theme/theme1.xml" Id="R7a83a0a8e18647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8dcf3a369e49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c516912c44d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0a16dcc8247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50183a6ef4a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03173acac44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56b9da68a40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8977c886e47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e1eda02284c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EDVARDSEN DEMROEN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DEMROEN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−650 761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72 652 447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61 448 242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73 073 692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Ajervegen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2319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jorgen@causa.no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920 451 012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