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ab3db5f4c48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1634da8214b6a"/>
  </p:sldMasterIdLst>
  <p:sldIdLst>
    <p:sldId xmlns:r="http://schemas.openxmlformats.org/officeDocument/2006/relationships" id="256" r:id="Re6901fe08e974e13"/>
    <p:sldId xmlns:r="http://schemas.openxmlformats.org/officeDocument/2006/relationships" id="257" r:id="Rc1a16d6eaecc4700"/>
    <p:sldId xmlns:r="http://schemas.openxmlformats.org/officeDocument/2006/relationships" id="258" r:id="R9244389d19c744d9"/>
    <p:sldId xmlns:r="http://schemas.openxmlformats.org/officeDocument/2006/relationships" id="259" r:id="R7ef942520e514fd7"/>
    <p:sldId xmlns:r="http://schemas.openxmlformats.org/officeDocument/2006/relationships" id="260" r:id="R71acdfab974b4d0c"/>
    <p:sldId xmlns:r="http://schemas.openxmlformats.org/officeDocument/2006/relationships" id="261" r:id="R5a1d34cff22a42c0"/>
    <p:sldId xmlns:r="http://schemas.openxmlformats.org/officeDocument/2006/relationships" id="262" r:id="R46bae76eb0fd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1634da8214b6a" /><Relationship Type="http://schemas.openxmlformats.org/officeDocument/2006/relationships/slide" Target="/ppt/slides/slide1.xml" Id="Re6901fe08e974e13" /><Relationship Type="http://schemas.openxmlformats.org/officeDocument/2006/relationships/slide" Target="/ppt/slides/slide2.xml" Id="Rc1a16d6eaecc4700" /><Relationship Type="http://schemas.openxmlformats.org/officeDocument/2006/relationships/slide" Target="/ppt/slides/slide3.xml" Id="R9244389d19c744d9" /><Relationship Type="http://schemas.openxmlformats.org/officeDocument/2006/relationships/slide" Target="/ppt/slides/slide4.xml" Id="R7ef942520e514fd7" /><Relationship Type="http://schemas.openxmlformats.org/officeDocument/2006/relationships/slide" Target="/ppt/slides/slide5.xml" Id="R71acdfab974b4d0c" /><Relationship Type="http://schemas.openxmlformats.org/officeDocument/2006/relationships/slide" Target="/ppt/slides/slide6.xml" Id="R5a1d34cff22a42c0" /><Relationship Type="http://schemas.openxmlformats.org/officeDocument/2006/relationships/slide" Target="/ppt/slides/slide7.xml" Id="R46bae76eb0fd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5ff7ba08b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11e520baa4dcd" /><Relationship Type="http://schemas.openxmlformats.org/officeDocument/2006/relationships/theme" Target="/ppt/slideMasters/theme/theme1.xml" Id="Red3a2631c355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11e520baa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ed068c9c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3b1f4b862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b8494b4ce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e1b8c10af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dab52a372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84cd328a7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38ba4fcf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RIKKE THUNE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Arups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