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ced726317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9766253754c99"/>
  </p:sldMasterIdLst>
  <p:sldIdLst>
    <p:sldId xmlns:r="http://schemas.openxmlformats.org/officeDocument/2006/relationships" id="256" r:id="Rf29a3ddbd82846cb"/>
    <p:sldId xmlns:r="http://schemas.openxmlformats.org/officeDocument/2006/relationships" id="257" r:id="R5868e7fc59c34a55"/>
    <p:sldId xmlns:r="http://schemas.openxmlformats.org/officeDocument/2006/relationships" id="258" r:id="Rc21cc057718742b4"/>
    <p:sldId xmlns:r="http://schemas.openxmlformats.org/officeDocument/2006/relationships" id="259" r:id="R5f1a77193bae4779"/>
    <p:sldId xmlns:r="http://schemas.openxmlformats.org/officeDocument/2006/relationships" id="260" r:id="Rd0051373e2524cf0"/>
    <p:sldId xmlns:r="http://schemas.openxmlformats.org/officeDocument/2006/relationships" id="261" r:id="Re89e7461128f4a92"/>
    <p:sldId xmlns:r="http://schemas.openxmlformats.org/officeDocument/2006/relationships" id="262" r:id="R27072a1121cb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9766253754c99" /><Relationship Type="http://schemas.openxmlformats.org/officeDocument/2006/relationships/slide" Target="/ppt/slides/slide1.xml" Id="Rf29a3ddbd82846cb" /><Relationship Type="http://schemas.openxmlformats.org/officeDocument/2006/relationships/slide" Target="/ppt/slides/slide2.xml" Id="R5868e7fc59c34a55" /><Relationship Type="http://schemas.openxmlformats.org/officeDocument/2006/relationships/slide" Target="/ppt/slides/slide3.xml" Id="Rc21cc057718742b4" /><Relationship Type="http://schemas.openxmlformats.org/officeDocument/2006/relationships/slide" Target="/ppt/slides/slide4.xml" Id="R5f1a77193bae4779" /><Relationship Type="http://schemas.openxmlformats.org/officeDocument/2006/relationships/slide" Target="/ppt/slides/slide5.xml" Id="Rd0051373e2524cf0" /><Relationship Type="http://schemas.openxmlformats.org/officeDocument/2006/relationships/slide" Target="/ppt/slides/slide6.xml" Id="Re89e7461128f4a92" /><Relationship Type="http://schemas.openxmlformats.org/officeDocument/2006/relationships/slide" Target="/ppt/slides/slide7.xml" Id="R27072a1121cb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b75f310f3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70a99fde24471" /><Relationship Type="http://schemas.openxmlformats.org/officeDocument/2006/relationships/theme" Target="/ppt/slideMasters/theme/theme1.xml" Id="Rb0eb558e38d3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70a99fde2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795784d0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2387476b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912604bd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4f9f7c21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2e4460e9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5dad7067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93457a1d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