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a5790496b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8de49e0284ead"/>
  </p:sldMasterIdLst>
  <p:sldIdLst>
    <p:sldId xmlns:r="http://schemas.openxmlformats.org/officeDocument/2006/relationships" id="256" r:id="R039800d5c23c47c3"/>
    <p:sldId xmlns:r="http://schemas.openxmlformats.org/officeDocument/2006/relationships" id="257" r:id="Rce28e74e5b434a50"/>
    <p:sldId xmlns:r="http://schemas.openxmlformats.org/officeDocument/2006/relationships" id="258" r:id="Rfcc53452b79a4710"/>
    <p:sldId xmlns:r="http://schemas.openxmlformats.org/officeDocument/2006/relationships" id="259" r:id="R3aa72b13a6f04eaa"/>
    <p:sldId xmlns:r="http://schemas.openxmlformats.org/officeDocument/2006/relationships" id="260" r:id="R4cd2b125665f4cc4"/>
    <p:sldId xmlns:r="http://schemas.openxmlformats.org/officeDocument/2006/relationships" id="261" r:id="Rc4a00d6a6f594b9b"/>
    <p:sldId xmlns:r="http://schemas.openxmlformats.org/officeDocument/2006/relationships" id="262" r:id="Raa4d0650f566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8de49e0284ead" /><Relationship Type="http://schemas.openxmlformats.org/officeDocument/2006/relationships/slide" Target="/ppt/slides/slide1.xml" Id="R039800d5c23c47c3" /><Relationship Type="http://schemas.openxmlformats.org/officeDocument/2006/relationships/slide" Target="/ppt/slides/slide2.xml" Id="Rce28e74e5b434a50" /><Relationship Type="http://schemas.openxmlformats.org/officeDocument/2006/relationships/slide" Target="/ppt/slides/slide3.xml" Id="Rfcc53452b79a4710" /><Relationship Type="http://schemas.openxmlformats.org/officeDocument/2006/relationships/slide" Target="/ppt/slides/slide4.xml" Id="R3aa72b13a6f04eaa" /><Relationship Type="http://schemas.openxmlformats.org/officeDocument/2006/relationships/slide" Target="/ppt/slides/slide5.xml" Id="R4cd2b125665f4cc4" /><Relationship Type="http://schemas.openxmlformats.org/officeDocument/2006/relationships/slide" Target="/ppt/slides/slide6.xml" Id="Rc4a00d6a6f594b9b" /><Relationship Type="http://schemas.openxmlformats.org/officeDocument/2006/relationships/slide" Target="/ppt/slides/slide7.xml" Id="Raa4d0650f566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5cc07933d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0c2e8e184e89" /><Relationship Type="http://schemas.openxmlformats.org/officeDocument/2006/relationships/theme" Target="/ppt/slideMasters/theme/theme1.xml" Id="Rf83dd485eeee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40c2e8e18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78891eac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f426c54a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bc3623fc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667e1cffd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329a77bb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a9a1d253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6ceb342e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14 251 067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IDSØE EVA SCHEEL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920 478 298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