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54b991efb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4e28740724ae2"/>
  </p:sldMasterIdLst>
  <p:sldIdLst>
    <p:sldId xmlns:r="http://schemas.openxmlformats.org/officeDocument/2006/relationships" id="256" r:id="Rafb105198fd74db2"/>
    <p:sldId xmlns:r="http://schemas.openxmlformats.org/officeDocument/2006/relationships" id="257" r:id="R213c331cbbe04587"/>
    <p:sldId xmlns:r="http://schemas.openxmlformats.org/officeDocument/2006/relationships" id="258" r:id="Rd47c1b1dc8f74ada"/>
    <p:sldId xmlns:r="http://schemas.openxmlformats.org/officeDocument/2006/relationships" id="259" r:id="R96f79d2ec3674a9e"/>
    <p:sldId xmlns:r="http://schemas.openxmlformats.org/officeDocument/2006/relationships" id="260" r:id="R68058047a0424c50"/>
    <p:sldId xmlns:r="http://schemas.openxmlformats.org/officeDocument/2006/relationships" id="261" r:id="R133d631ebcc54a8a"/>
    <p:sldId xmlns:r="http://schemas.openxmlformats.org/officeDocument/2006/relationships" id="262" r:id="Raa8d6754e13c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4e28740724ae2" /><Relationship Type="http://schemas.openxmlformats.org/officeDocument/2006/relationships/slide" Target="/ppt/slides/slide1.xml" Id="Rafb105198fd74db2" /><Relationship Type="http://schemas.openxmlformats.org/officeDocument/2006/relationships/slide" Target="/ppt/slides/slide2.xml" Id="R213c331cbbe04587" /><Relationship Type="http://schemas.openxmlformats.org/officeDocument/2006/relationships/slide" Target="/ppt/slides/slide3.xml" Id="Rd47c1b1dc8f74ada" /><Relationship Type="http://schemas.openxmlformats.org/officeDocument/2006/relationships/slide" Target="/ppt/slides/slide4.xml" Id="R96f79d2ec3674a9e" /><Relationship Type="http://schemas.openxmlformats.org/officeDocument/2006/relationships/slide" Target="/ppt/slides/slide5.xml" Id="R68058047a0424c50" /><Relationship Type="http://schemas.openxmlformats.org/officeDocument/2006/relationships/slide" Target="/ppt/slides/slide6.xml" Id="R133d631ebcc54a8a" /><Relationship Type="http://schemas.openxmlformats.org/officeDocument/2006/relationships/slide" Target="/ppt/slides/slide7.xml" Id="Raa8d6754e13c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5c22819d4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eb30c71141e6" /><Relationship Type="http://schemas.openxmlformats.org/officeDocument/2006/relationships/theme" Target="/ppt/slideMasters/theme/theme1.xml" Id="R884da03b0404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feb30c711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5e35ee19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0caef943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92abcea9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8aa09fe5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6b82196e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d0c70afb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eda1adf8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JOHANSEN STENSTRØM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Gudumstien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3085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920 482 686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