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2a126e768344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6a3a1dfbef4a01"/>
  </p:sldMasterIdLst>
  <p:sldIdLst>
    <p:sldId xmlns:r="http://schemas.openxmlformats.org/officeDocument/2006/relationships" id="256" r:id="Rb75b73ac845242aa"/>
    <p:sldId xmlns:r="http://schemas.openxmlformats.org/officeDocument/2006/relationships" id="257" r:id="Rb276558b807f40f7"/>
    <p:sldId xmlns:r="http://schemas.openxmlformats.org/officeDocument/2006/relationships" id="258" r:id="Rb27cfc317d3449bc"/>
    <p:sldId xmlns:r="http://schemas.openxmlformats.org/officeDocument/2006/relationships" id="259" r:id="R9610ec29513a49bb"/>
    <p:sldId xmlns:r="http://schemas.openxmlformats.org/officeDocument/2006/relationships" id="260" r:id="Rb52c07315ceb4c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a3a1dfbef4a01" /><Relationship Type="http://schemas.openxmlformats.org/officeDocument/2006/relationships/slide" Target="/ppt/slides/slide1.xml" Id="Rb75b73ac845242aa" /><Relationship Type="http://schemas.openxmlformats.org/officeDocument/2006/relationships/slide" Target="/ppt/slides/slide2.xml" Id="Rb276558b807f40f7" /><Relationship Type="http://schemas.openxmlformats.org/officeDocument/2006/relationships/slide" Target="/ppt/slides/slide3.xml" Id="Rb27cfc317d3449bc" /><Relationship Type="http://schemas.openxmlformats.org/officeDocument/2006/relationships/slide" Target="/ppt/slides/slide4.xml" Id="R9610ec29513a49bb" /><Relationship Type="http://schemas.openxmlformats.org/officeDocument/2006/relationships/slide" Target="/ppt/slides/slide5.xml" Id="Rb52c07315ceb4c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407407081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cc55190dc409b" /><Relationship Type="http://schemas.openxmlformats.org/officeDocument/2006/relationships/theme" Target="/ppt/slideMasters/theme/theme1.xml" Id="R2180b0cbdb8442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cc55190dc40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57d9efa764c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a5ae16ac14b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c1022262b4e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4499671cd4a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6591b9bfb4a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ULLENSVANG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 KOMMUNE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Opheimsgata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920 500 633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