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3f3e188bfd4a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8234c6736041de"/>
  </p:sldMasterIdLst>
  <p:sldIdLst>
    <p:sldId xmlns:r="http://schemas.openxmlformats.org/officeDocument/2006/relationships" id="256" r:id="Rc4fd35b38b144d64"/>
    <p:sldId xmlns:r="http://schemas.openxmlformats.org/officeDocument/2006/relationships" id="257" r:id="Rbc341c0f5b6b4118"/>
    <p:sldId xmlns:r="http://schemas.openxmlformats.org/officeDocument/2006/relationships" id="258" r:id="R2d46ac9ab14e48cd"/>
    <p:sldId xmlns:r="http://schemas.openxmlformats.org/officeDocument/2006/relationships" id="259" r:id="Rd59e0045df404131"/>
    <p:sldId xmlns:r="http://schemas.openxmlformats.org/officeDocument/2006/relationships" id="260" r:id="Rec1d6113f9164d98"/>
    <p:sldId xmlns:r="http://schemas.openxmlformats.org/officeDocument/2006/relationships" id="261" r:id="R9c5d5e11396b4097"/>
    <p:sldId xmlns:r="http://schemas.openxmlformats.org/officeDocument/2006/relationships" id="262" r:id="Ra43faa0deba948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8234c6736041de" /><Relationship Type="http://schemas.openxmlformats.org/officeDocument/2006/relationships/slide" Target="/ppt/slides/slide1.xml" Id="Rc4fd35b38b144d64" /><Relationship Type="http://schemas.openxmlformats.org/officeDocument/2006/relationships/slide" Target="/ppt/slides/slide2.xml" Id="Rbc341c0f5b6b4118" /><Relationship Type="http://schemas.openxmlformats.org/officeDocument/2006/relationships/slide" Target="/ppt/slides/slide3.xml" Id="R2d46ac9ab14e48cd" /><Relationship Type="http://schemas.openxmlformats.org/officeDocument/2006/relationships/slide" Target="/ppt/slides/slide4.xml" Id="Rd59e0045df404131" /><Relationship Type="http://schemas.openxmlformats.org/officeDocument/2006/relationships/slide" Target="/ppt/slides/slide5.xml" Id="Rec1d6113f9164d98" /><Relationship Type="http://schemas.openxmlformats.org/officeDocument/2006/relationships/slide" Target="/ppt/slides/slide6.xml" Id="R9c5d5e11396b4097" /><Relationship Type="http://schemas.openxmlformats.org/officeDocument/2006/relationships/slide" Target="/ppt/slides/slide7.xml" Id="Ra43faa0deba948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1ec89831784b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6373c2a47464f" /><Relationship Type="http://schemas.openxmlformats.org/officeDocument/2006/relationships/theme" Target="/ppt/slideMasters/theme/theme1.xml" Id="Rdfe7c87c53e14b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16373c2a4746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3db5edb51a4a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3570729e5046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a70a2aa924d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7627385054d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5be65642c48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113e629674f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9cb9eaae8a4c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STARTUP ELEVATION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STARTUP ELEVATION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293 403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−244 150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−244 610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−181 480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809 449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GÜNGÖR BEGILHAN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SHARMA PRASHANT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Oscars gate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920 624 421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