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0fd462778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77e6071d14994"/>
  </p:sldMasterIdLst>
  <p:sldIdLst>
    <p:sldId xmlns:r="http://schemas.openxmlformats.org/officeDocument/2006/relationships" id="256" r:id="Ra44088e31c86407f"/>
    <p:sldId xmlns:r="http://schemas.openxmlformats.org/officeDocument/2006/relationships" id="257" r:id="R3da06ca9cf6a4dc9"/>
    <p:sldId xmlns:r="http://schemas.openxmlformats.org/officeDocument/2006/relationships" id="258" r:id="Ra848eef22a2c4f3f"/>
    <p:sldId xmlns:r="http://schemas.openxmlformats.org/officeDocument/2006/relationships" id="259" r:id="Rdae1b434eab648cc"/>
    <p:sldId xmlns:r="http://schemas.openxmlformats.org/officeDocument/2006/relationships" id="260" r:id="Raf19469e8ae74de3"/>
    <p:sldId xmlns:r="http://schemas.openxmlformats.org/officeDocument/2006/relationships" id="261" r:id="R9620648785154864"/>
    <p:sldId xmlns:r="http://schemas.openxmlformats.org/officeDocument/2006/relationships" id="262" r:id="Rdd25c4cb9616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77e6071d14994" /><Relationship Type="http://schemas.openxmlformats.org/officeDocument/2006/relationships/slide" Target="/ppt/slides/slide1.xml" Id="Ra44088e31c86407f" /><Relationship Type="http://schemas.openxmlformats.org/officeDocument/2006/relationships/slide" Target="/ppt/slides/slide2.xml" Id="R3da06ca9cf6a4dc9" /><Relationship Type="http://schemas.openxmlformats.org/officeDocument/2006/relationships/slide" Target="/ppt/slides/slide3.xml" Id="Ra848eef22a2c4f3f" /><Relationship Type="http://schemas.openxmlformats.org/officeDocument/2006/relationships/slide" Target="/ppt/slides/slide4.xml" Id="Rdae1b434eab648cc" /><Relationship Type="http://schemas.openxmlformats.org/officeDocument/2006/relationships/slide" Target="/ppt/slides/slide5.xml" Id="Raf19469e8ae74de3" /><Relationship Type="http://schemas.openxmlformats.org/officeDocument/2006/relationships/slide" Target="/ppt/slides/slide6.xml" Id="R9620648785154864" /><Relationship Type="http://schemas.openxmlformats.org/officeDocument/2006/relationships/slide" Target="/ppt/slides/slide7.xml" Id="Rdd25c4cb9616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67d828121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335bc38fb41d7" /><Relationship Type="http://schemas.openxmlformats.org/officeDocument/2006/relationships/theme" Target="/ppt/slideMasters/theme/theme1.xml" Id="R5334838bb879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335bc38fb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5ded3f5e8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1150e3b5e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b152382e1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db495b9ee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aa635adaa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8af4da000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669d1d5fa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