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40d7b5429947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d3413fa225434d"/>
  </p:sldMasterIdLst>
  <p:sldIdLst>
    <p:sldId xmlns:r="http://schemas.openxmlformats.org/officeDocument/2006/relationships" id="256" r:id="R77a740cd65684c0c"/>
    <p:sldId xmlns:r="http://schemas.openxmlformats.org/officeDocument/2006/relationships" id="257" r:id="Re2051b938826414e"/>
    <p:sldId xmlns:r="http://schemas.openxmlformats.org/officeDocument/2006/relationships" id="258" r:id="Rdee6aed0f48f4d29"/>
    <p:sldId xmlns:r="http://schemas.openxmlformats.org/officeDocument/2006/relationships" id="259" r:id="Re5d2e48cf67f4079"/>
    <p:sldId xmlns:r="http://schemas.openxmlformats.org/officeDocument/2006/relationships" id="260" r:id="Rf168f612b7f142ae"/>
    <p:sldId xmlns:r="http://schemas.openxmlformats.org/officeDocument/2006/relationships" id="261" r:id="Rbe15388d443842ed"/>
    <p:sldId xmlns:r="http://schemas.openxmlformats.org/officeDocument/2006/relationships" id="262" r:id="Rfe09d32787ae44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3413fa225434d" /><Relationship Type="http://schemas.openxmlformats.org/officeDocument/2006/relationships/slide" Target="/ppt/slides/slide1.xml" Id="R77a740cd65684c0c" /><Relationship Type="http://schemas.openxmlformats.org/officeDocument/2006/relationships/slide" Target="/ppt/slides/slide2.xml" Id="Re2051b938826414e" /><Relationship Type="http://schemas.openxmlformats.org/officeDocument/2006/relationships/slide" Target="/ppt/slides/slide3.xml" Id="Rdee6aed0f48f4d29" /><Relationship Type="http://schemas.openxmlformats.org/officeDocument/2006/relationships/slide" Target="/ppt/slides/slide4.xml" Id="Re5d2e48cf67f4079" /><Relationship Type="http://schemas.openxmlformats.org/officeDocument/2006/relationships/slide" Target="/ppt/slides/slide5.xml" Id="Rf168f612b7f142ae" /><Relationship Type="http://schemas.openxmlformats.org/officeDocument/2006/relationships/slide" Target="/ppt/slides/slide6.xml" Id="Rbe15388d443842ed" /><Relationship Type="http://schemas.openxmlformats.org/officeDocument/2006/relationships/slide" Target="/ppt/slides/slide7.xml" Id="Rfe09d32787ae44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ade21b7be45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113f5b1334208" /><Relationship Type="http://schemas.openxmlformats.org/officeDocument/2006/relationships/theme" Target="/ppt/slideMasters/theme/theme1.xml" Id="Rf7cf5aee3cb443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8113f5b13342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dc430ec8b4c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b359647774a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e501e714649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ac402daae44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23816e21146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0b810847445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747be646947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WERDER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−21 531 611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RØSTE FRODE  –  77,3 %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CENTIGMA AS  –  22,7 %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Røste Solvang, Lørenveien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920 740 022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WERDER AS</a:t>
            </a:r>
          </a:p>
        </p:txBody>
      </p:sp>
    </p:spTree>
  </p:cSld>
  <p:clrMapOvr>
    <a:masterClrMapping xmlns:a="http://schemas.openxmlformats.org/drawingml/2006/main"/>
  </p:clrMapOvr>
</p:sld>
</file>