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f53e82bad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82f770bfa43f9"/>
  </p:sldMasterIdLst>
  <p:sldIdLst>
    <p:sldId xmlns:r="http://schemas.openxmlformats.org/officeDocument/2006/relationships" id="256" r:id="R3ff8b45d826b4d6d"/>
    <p:sldId xmlns:r="http://schemas.openxmlformats.org/officeDocument/2006/relationships" id="257" r:id="R5215da0799a446ed"/>
    <p:sldId xmlns:r="http://schemas.openxmlformats.org/officeDocument/2006/relationships" id="258" r:id="Rada70f2b8a06441c"/>
    <p:sldId xmlns:r="http://schemas.openxmlformats.org/officeDocument/2006/relationships" id="259" r:id="Rb02cac339910420e"/>
    <p:sldId xmlns:r="http://schemas.openxmlformats.org/officeDocument/2006/relationships" id="260" r:id="R7284342069e94491"/>
    <p:sldId xmlns:r="http://schemas.openxmlformats.org/officeDocument/2006/relationships" id="261" r:id="Ra3e2b67ab1c543d1"/>
    <p:sldId xmlns:r="http://schemas.openxmlformats.org/officeDocument/2006/relationships" id="262" r:id="Rec7e16a8606f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82f770bfa43f9" /><Relationship Type="http://schemas.openxmlformats.org/officeDocument/2006/relationships/slide" Target="/ppt/slides/slide1.xml" Id="R3ff8b45d826b4d6d" /><Relationship Type="http://schemas.openxmlformats.org/officeDocument/2006/relationships/slide" Target="/ppt/slides/slide2.xml" Id="R5215da0799a446ed" /><Relationship Type="http://schemas.openxmlformats.org/officeDocument/2006/relationships/slide" Target="/ppt/slides/slide3.xml" Id="Rada70f2b8a06441c" /><Relationship Type="http://schemas.openxmlformats.org/officeDocument/2006/relationships/slide" Target="/ppt/slides/slide4.xml" Id="Rb02cac339910420e" /><Relationship Type="http://schemas.openxmlformats.org/officeDocument/2006/relationships/slide" Target="/ppt/slides/slide5.xml" Id="R7284342069e94491" /><Relationship Type="http://schemas.openxmlformats.org/officeDocument/2006/relationships/slide" Target="/ppt/slides/slide6.xml" Id="Ra3e2b67ab1c543d1" /><Relationship Type="http://schemas.openxmlformats.org/officeDocument/2006/relationships/slide" Target="/ppt/slides/slide7.xml" Id="Rec7e16a8606f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461ba238e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c8935e5524664" /><Relationship Type="http://schemas.openxmlformats.org/officeDocument/2006/relationships/theme" Target="/ppt/slideMasters/theme/theme1.xml" Id="Rcd4e1ba1547a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c8935e552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a08f59926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a29989701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ae899557a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f0ef524c6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7c1168282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0de63b9f045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122582099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RØHNEGRUPPEN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RØHNEGRUPPEN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11 612 223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RØHNE KRISTOFFER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920 772 315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