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d2c06d41f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7207946ab41e2"/>
  </p:sldMasterIdLst>
  <p:sldIdLst>
    <p:sldId xmlns:r="http://schemas.openxmlformats.org/officeDocument/2006/relationships" id="256" r:id="R648542dfcffe4fe8"/>
    <p:sldId xmlns:r="http://schemas.openxmlformats.org/officeDocument/2006/relationships" id="257" r:id="Re81cb03658e24b84"/>
    <p:sldId xmlns:r="http://schemas.openxmlformats.org/officeDocument/2006/relationships" id="258" r:id="R1e59f41c7ad94308"/>
    <p:sldId xmlns:r="http://schemas.openxmlformats.org/officeDocument/2006/relationships" id="259" r:id="R2caa95dd65d240a4"/>
    <p:sldId xmlns:r="http://schemas.openxmlformats.org/officeDocument/2006/relationships" id="260" r:id="R9f6833c5eb3640f4"/>
    <p:sldId xmlns:r="http://schemas.openxmlformats.org/officeDocument/2006/relationships" id="261" r:id="R31f32792471748e6"/>
    <p:sldId xmlns:r="http://schemas.openxmlformats.org/officeDocument/2006/relationships" id="262" r:id="Rc01ba5e0f39d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207946ab41e2" /><Relationship Type="http://schemas.openxmlformats.org/officeDocument/2006/relationships/slide" Target="/ppt/slides/slide1.xml" Id="R648542dfcffe4fe8" /><Relationship Type="http://schemas.openxmlformats.org/officeDocument/2006/relationships/slide" Target="/ppt/slides/slide2.xml" Id="Re81cb03658e24b84" /><Relationship Type="http://schemas.openxmlformats.org/officeDocument/2006/relationships/slide" Target="/ppt/slides/slide3.xml" Id="R1e59f41c7ad94308" /><Relationship Type="http://schemas.openxmlformats.org/officeDocument/2006/relationships/slide" Target="/ppt/slides/slide4.xml" Id="R2caa95dd65d240a4" /><Relationship Type="http://schemas.openxmlformats.org/officeDocument/2006/relationships/slide" Target="/ppt/slides/slide5.xml" Id="R9f6833c5eb3640f4" /><Relationship Type="http://schemas.openxmlformats.org/officeDocument/2006/relationships/slide" Target="/ppt/slides/slide6.xml" Id="R31f32792471748e6" /><Relationship Type="http://schemas.openxmlformats.org/officeDocument/2006/relationships/slide" Target="/ppt/slides/slide7.xml" Id="Rc01ba5e0f39d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1d66ba44a2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66fa2cd7f4077" /><Relationship Type="http://schemas.openxmlformats.org/officeDocument/2006/relationships/theme" Target="/ppt/slideMasters/theme/theme1.xml" Id="R42fbc212239d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c66fa2cd7f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edb56cc40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53c2ddf8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f3fde7f69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3d3ae2263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2b2dda1f49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c49665263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0c9b80069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PANDOTIQ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PANDOTIQ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1 340 742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BAO DANIEL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Bao, Hovinveien 43F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daniel.bao@progressum.no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920 814 425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PANDOTIQ HOLDING AS</a:t>
            </a:r>
          </a:p>
        </p:txBody>
      </p:sp>
    </p:spTree>
  </p:cSld>
  <p:clrMapOvr>
    <a:masterClrMapping xmlns:a="http://schemas.openxmlformats.org/drawingml/2006/main"/>
  </p:clrMapOvr>
</p:sld>
</file>