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ebef2958540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d031b383b41a4"/>
  </p:sldMasterIdLst>
  <p:sldIdLst>
    <p:sldId xmlns:r="http://schemas.openxmlformats.org/officeDocument/2006/relationships" id="256" r:id="R803d87584d644843"/>
    <p:sldId xmlns:r="http://schemas.openxmlformats.org/officeDocument/2006/relationships" id="257" r:id="R44f9bbcbe1e14f4e"/>
    <p:sldId xmlns:r="http://schemas.openxmlformats.org/officeDocument/2006/relationships" id="258" r:id="R3684c2fa8be244a2"/>
    <p:sldId xmlns:r="http://schemas.openxmlformats.org/officeDocument/2006/relationships" id="259" r:id="Rbc66e2e0c2bc425e"/>
    <p:sldId xmlns:r="http://schemas.openxmlformats.org/officeDocument/2006/relationships" id="260" r:id="R7fd57c1ee71f41c5"/>
    <p:sldId xmlns:r="http://schemas.openxmlformats.org/officeDocument/2006/relationships" id="261" r:id="Rb5c312f8413a4c32"/>
    <p:sldId xmlns:r="http://schemas.openxmlformats.org/officeDocument/2006/relationships" id="262" r:id="R5b258f4ccef0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d031b383b41a4" /><Relationship Type="http://schemas.openxmlformats.org/officeDocument/2006/relationships/slide" Target="/ppt/slides/slide1.xml" Id="R803d87584d644843" /><Relationship Type="http://schemas.openxmlformats.org/officeDocument/2006/relationships/slide" Target="/ppt/slides/slide2.xml" Id="R44f9bbcbe1e14f4e" /><Relationship Type="http://schemas.openxmlformats.org/officeDocument/2006/relationships/slide" Target="/ppt/slides/slide3.xml" Id="R3684c2fa8be244a2" /><Relationship Type="http://schemas.openxmlformats.org/officeDocument/2006/relationships/slide" Target="/ppt/slides/slide4.xml" Id="Rbc66e2e0c2bc425e" /><Relationship Type="http://schemas.openxmlformats.org/officeDocument/2006/relationships/slide" Target="/ppt/slides/slide5.xml" Id="R7fd57c1ee71f41c5" /><Relationship Type="http://schemas.openxmlformats.org/officeDocument/2006/relationships/slide" Target="/ppt/slides/slide6.xml" Id="Rb5c312f8413a4c32" /><Relationship Type="http://schemas.openxmlformats.org/officeDocument/2006/relationships/slide" Target="/ppt/slides/slide7.xml" Id="R5b258f4ccef0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a24b3e8d1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4124621ae4154" /><Relationship Type="http://schemas.openxmlformats.org/officeDocument/2006/relationships/theme" Target="/ppt/slideMasters/theme/theme1.xml" Id="Rb60489fdf87641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e4124621ae41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a2b6906545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9df8c8f234d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3195e4d8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1aeb3485d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b1508e65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6a083be8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09f1eca78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RF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RF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4 545 705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REMI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Tostrups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920 820 077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RF CAPITAL AS</a:t>
            </a:r>
          </a:p>
        </p:txBody>
      </p:sp>
    </p:spTree>
  </p:cSld>
  <p:clrMapOvr>
    <a:masterClrMapping xmlns:a="http://schemas.openxmlformats.org/drawingml/2006/main"/>
  </p:clrMapOvr>
</p:sld>
</file>