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f7457c56c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2e457fe094f30"/>
  </p:sldMasterIdLst>
  <p:sldIdLst>
    <p:sldId xmlns:r="http://schemas.openxmlformats.org/officeDocument/2006/relationships" id="256" r:id="R92fe5b6a29b04ed9"/>
    <p:sldId xmlns:r="http://schemas.openxmlformats.org/officeDocument/2006/relationships" id="257" r:id="Rbebe34dc991e47e3"/>
    <p:sldId xmlns:r="http://schemas.openxmlformats.org/officeDocument/2006/relationships" id="258" r:id="R0d985b576ec04a63"/>
    <p:sldId xmlns:r="http://schemas.openxmlformats.org/officeDocument/2006/relationships" id="259" r:id="Rfb37159114e94493"/>
    <p:sldId xmlns:r="http://schemas.openxmlformats.org/officeDocument/2006/relationships" id="260" r:id="Rd9859fe948354bc7"/>
    <p:sldId xmlns:r="http://schemas.openxmlformats.org/officeDocument/2006/relationships" id="261" r:id="R938aab15d9214628"/>
    <p:sldId xmlns:r="http://schemas.openxmlformats.org/officeDocument/2006/relationships" id="262" r:id="R50ce1ad10537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2e457fe094f30" /><Relationship Type="http://schemas.openxmlformats.org/officeDocument/2006/relationships/slide" Target="/ppt/slides/slide1.xml" Id="R92fe5b6a29b04ed9" /><Relationship Type="http://schemas.openxmlformats.org/officeDocument/2006/relationships/slide" Target="/ppt/slides/slide2.xml" Id="Rbebe34dc991e47e3" /><Relationship Type="http://schemas.openxmlformats.org/officeDocument/2006/relationships/slide" Target="/ppt/slides/slide3.xml" Id="R0d985b576ec04a63" /><Relationship Type="http://schemas.openxmlformats.org/officeDocument/2006/relationships/slide" Target="/ppt/slides/slide4.xml" Id="Rfb37159114e94493" /><Relationship Type="http://schemas.openxmlformats.org/officeDocument/2006/relationships/slide" Target="/ppt/slides/slide5.xml" Id="Rd9859fe948354bc7" /><Relationship Type="http://schemas.openxmlformats.org/officeDocument/2006/relationships/slide" Target="/ppt/slides/slide6.xml" Id="R938aab15d9214628" /><Relationship Type="http://schemas.openxmlformats.org/officeDocument/2006/relationships/slide" Target="/ppt/slides/slide7.xml" Id="R50ce1ad10537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9a4437913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a087cb0a4522" /><Relationship Type="http://schemas.openxmlformats.org/officeDocument/2006/relationships/theme" Target="/ppt/slideMasters/theme/theme1.xml" Id="Rf7eb7aa824ad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5a087cb0a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752d0961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ac15dc7b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1ca6ac58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93885d95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6829cad6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82e664c26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dc3cf209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−1 224 608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−12 500 758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FREDERIK WAAGE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 gate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